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34"/>
  </p:notesMasterIdLst>
  <p:handoutMasterIdLst>
    <p:handoutMasterId r:id="rId35"/>
  </p:handoutMasterIdLst>
  <p:sldIdLst>
    <p:sldId id="741" r:id="rId2"/>
    <p:sldId id="744" r:id="rId3"/>
    <p:sldId id="767" r:id="rId4"/>
    <p:sldId id="768" r:id="rId5"/>
    <p:sldId id="769" r:id="rId6"/>
    <p:sldId id="770" r:id="rId7"/>
    <p:sldId id="773" r:id="rId8"/>
    <p:sldId id="771" r:id="rId9"/>
    <p:sldId id="782" r:id="rId10"/>
    <p:sldId id="783" r:id="rId11"/>
    <p:sldId id="772" r:id="rId12"/>
    <p:sldId id="781" r:id="rId13"/>
    <p:sldId id="774" r:id="rId14"/>
    <p:sldId id="775" r:id="rId15"/>
    <p:sldId id="776" r:id="rId16"/>
    <p:sldId id="784" r:id="rId17"/>
    <p:sldId id="785" r:id="rId18"/>
    <p:sldId id="786" r:id="rId19"/>
    <p:sldId id="787" r:id="rId20"/>
    <p:sldId id="777" r:id="rId21"/>
    <p:sldId id="778" r:id="rId22"/>
    <p:sldId id="789" r:id="rId23"/>
    <p:sldId id="790" r:id="rId24"/>
    <p:sldId id="791" r:id="rId25"/>
    <p:sldId id="788" r:id="rId26"/>
    <p:sldId id="792" r:id="rId27"/>
    <p:sldId id="779" r:id="rId28"/>
    <p:sldId id="793" r:id="rId29"/>
    <p:sldId id="780" r:id="rId30"/>
    <p:sldId id="794" r:id="rId31"/>
    <p:sldId id="795" r:id="rId32"/>
    <p:sldId id="763" r:id="rId33"/>
  </p:sldIdLst>
  <p:sldSz cx="12192000" cy="6858000"/>
  <p:notesSz cx="7102475" cy="9388475"/>
  <p:defaultTextStyle>
    <a:defPPr>
      <a:defRPr lang="en-US"/>
    </a:defPPr>
    <a:lvl1pPr marL="0" algn="l" defTabSz="91385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915" algn="l" defTabSz="91385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856" algn="l" defTabSz="91385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784" algn="l" defTabSz="91385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712" algn="l" defTabSz="91385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4654" algn="l" defTabSz="91385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1566" algn="l" defTabSz="91385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8480" algn="l" defTabSz="91385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5395" algn="l" defTabSz="91385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24" autoAdjust="0"/>
    <p:restoredTop sz="94688" autoAdjust="0"/>
  </p:normalViewPr>
  <p:slideViewPr>
    <p:cSldViewPr snapToGrid="0">
      <p:cViewPr varScale="1">
        <p:scale>
          <a:sx n="135" d="100"/>
          <a:sy n="135" d="100"/>
        </p:scale>
        <p:origin x="132" y="468"/>
      </p:cViewPr>
      <p:guideLst>
        <p:guide orient="horz" pos="2160"/>
        <p:guide pos="384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 Smith" userId="9439456d0c8533d5" providerId="LiveId" clId="{80741578-5B72-450A-92AE-7920AABD5938}"/>
    <pc:docChg chg="modSld">
      <pc:chgData name="Helen Smith" userId="9439456d0c8533d5" providerId="LiveId" clId="{80741578-5B72-450A-92AE-7920AABD5938}" dt="2026-08-12T13:49:06.057" v="60" actId="962"/>
      <pc:docMkLst>
        <pc:docMk/>
      </pc:docMkLst>
      <pc:sldChg chg="modSp mod">
        <pc:chgData name="Helen Smith" userId="9439456d0c8533d5" providerId="LiveId" clId="{80741578-5B72-450A-92AE-7920AABD5938}" dt="2026-08-12T13:42:07.613" v="0" actId="962"/>
        <pc:sldMkLst>
          <pc:docMk/>
          <pc:sldMk cId="3454805331" sldId="741"/>
        </pc:sldMkLst>
        <pc:picChg chg="mod">
          <ac:chgData name="Helen Smith" userId="9439456d0c8533d5" providerId="LiveId" clId="{80741578-5B72-450A-92AE-7920AABD5938}" dt="2026-08-12T13:42:07.613" v="0" actId="962"/>
          <ac:picMkLst>
            <pc:docMk/>
            <pc:sldMk cId="3454805331" sldId="741"/>
            <ac:picMk id="7" creationId="{F1DADCAF-781A-7349-ED9D-170815B2BC12}"/>
          </ac:picMkLst>
        </pc:picChg>
      </pc:sldChg>
      <pc:sldChg chg="modSp mod">
        <pc:chgData name="Helen Smith" userId="9439456d0c8533d5" providerId="LiveId" clId="{80741578-5B72-450A-92AE-7920AABD5938}" dt="2026-08-12T13:42:11.634" v="2" actId="962"/>
        <pc:sldMkLst>
          <pc:docMk/>
          <pc:sldMk cId="382543528" sldId="744"/>
        </pc:sldMkLst>
        <pc:picChg chg="mod">
          <ac:chgData name="Helen Smith" userId="9439456d0c8533d5" providerId="LiveId" clId="{80741578-5B72-450A-92AE-7920AABD5938}" dt="2026-08-12T13:42:09.584" v="1" actId="962"/>
          <ac:picMkLst>
            <pc:docMk/>
            <pc:sldMk cId="382543528" sldId="744"/>
            <ac:picMk id="5" creationId="{BBBFD598-2015-0DBD-3AD9-5EEFBFA8B955}"/>
          </ac:picMkLst>
        </pc:picChg>
        <pc:picChg chg="mod">
          <ac:chgData name="Helen Smith" userId="9439456d0c8533d5" providerId="LiveId" clId="{80741578-5B72-450A-92AE-7920AABD5938}" dt="2026-08-12T13:42:11.634" v="2" actId="962"/>
          <ac:picMkLst>
            <pc:docMk/>
            <pc:sldMk cId="382543528" sldId="744"/>
            <ac:picMk id="10" creationId="{6F54E255-1781-E4D2-57A3-6213360175A9}"/>
          </ac:picMkLst>
        </pc:picChg>
      </pc:sldChg>
      <pc:sldChg chg="modSp mod">
        <pc:chgData name="Helen Smith" userId="9439456d0c8533d5" providerId="LiveId" clId="{80741578-5B72-450A-92AE-7920AABD5938}" dt="2026-08-12T13:49:06.057" v="60" actId="962"/>
        <pc:sldMkLst>
          <pc:docMk/>
          <pc:sldMk cId="1341129914" sldId="763"/>
        </pc:sldMkLst>
        <pc:picChg chg="mod">
          <ac:chgData name="Helen Smith" userId="9439456d0c8533d5" providerId="LiveId" clId="{80741578-5B72-450A-92AE-7920AABD5938}" dt="2026-08-12T13:49:06.057" v="60" actId="962"/>
          <ac:picMkLst>
            <pc:docMk/>
            <pc:sldMk cId="1341129914" sldId="763"/>
            <ac:picMk id="3" creationId="{3D4C962B-D511-CE6A-0E2F-78A6AC3C9321}"/>
          </ac:picMkLst>
        </pc:picChg>
      </pc:sldChg>
      <pc:sldChg chg="modSp mod">
        <pc:chgData name="Helen Smith" userId="9439456d0c8533d5" providerId="LiveId" clId="{80741578-5B72-450A-92AE-7920AABD5938}" dt="2026-08-12T13:42:16.225" v="4" actId="962"/>
        <pc:sldMkLst>
          <pc:docMk/>
          <pc:sldMk cId="3019197044" sldId="767"/>
        </pc:sldMkLst>
        <pc:picChg chg="mod">
          <ac:chgData name="Helen Smith" userId="9439456d0c8533d5" providerId="LiveId" clId="{80741578-5B72-450A-92AE-7920AABD5938}" dt="2026-08-12T13:42:13.568" v="3" actId="962"/>
          <ac:picMkLst>
            <pc:docMk/>
            <pc:sldMk cId="3019197044" sldId="767"/>
            <ac:picMk id="6" creationId="{FF41A9FD-CE5F-AC28-F8F2-2A4A35E6BE37}"/>
          </ac:picMkLst>
        </pc:picChg>
        <pc:picChg chg="mod">
          <ac:chgData name="Helen Smith" userId="9439456d0c8533d5" providerId="LiveId" clId="{80741578-5B72-450A-92AE-7920AABD5938}" dt="2026-08-12T13:42:16.225" v="4" actId="962"/>
          <ac:picMkLst>
            <pc:docMk/>
            <pc:sldMk cId="3019197044" sldId="767"/>
            <ac:picMk id="7" creationId="{8AD1EB00-7D53-54D9-DCAF-F950977BD614}"/>
          </ac:picMkLst>
        </pc:picChg>
      </pc:sldChg>
      <pc:sldChg chg="modSp mod">
        <pc:chgData name="Helen Smith" userId="9439456d0c8533d5" providerId="LiveId" clId="{80741578-5B72-450A-92AE-7920AABD5938}" dt="2026-08-12T13:43:58.899" v="8" actId="962"/>
        <pc:sldMkLst>
          <pc:docMk/>
          <pc:sldMk cId="3601332696" sldId="768"/>
        </pc:sldMkLst>
        <pc:picChg chg="mod">
          <ac:chgData name="Helen Smith" userId="9439456d0c8533d5" providerId="LiveId" clId="{80741578-5B72-450A-92AE-7920AABD5938}" dt="2026-08-12T13:43:57.100" v="6" actId="962"/>
          <ac:picMkLst>
            <pc:docMk/>
            <pc:sldMk cId="3601332696" sldId="768"/>
            <ac:picMk id="4" creationId="{F43888B5-E186-1D42-66AC-A7A555BDBE6D}"/>
          </ac:picMkLst>
        </pc:picChg>
        <pc:picChg chg="mod">
          <ac:chgData name="Helen Smith" userId="9439456d0c8533d5" providerId="LiveId" clId="{80741578-5B72-450A-92AE-7920AABD5938}" dt="2026-08-12T13:43:58.899" v="8" actId="962"/>
          <ac:picMkLst>
            <pc:docMk/>
            <pc:sldMk cId="3601332696" sldId="768"/>
            <ac:picMk id="7" creationId="{A1EAF988-AD5F-B28A-C858-ED59C514AC1B}"/>
          </ac:picMkLst>
        </pc:picChg>
      </pc:sldChg>
      <pc:sldChg chg="modSp mod">
        <pc:chgData name="Helen Smith" userId="9439456d0c8533d5" providerId="LiveId" clId="{80741578-5B72-450A-92AE-7920AABD5938}" dt="2026-08-12T13:44:02.283" v="12" actId="962"/>
        <pc:sldMkLst>
          <pc:docMk/>
          <pc:sldMk cId="1642018833" sldId="769"/>
        </pc:sldMkLst>
        <pc:picChg chg="mod">
          <ac:chgData name="Helen Smith" userId="9439456d0c8533d5" providerId="LiveId" clId="{80741578-5B72-450A-92AE-7920AABD5938}" dt="2026-08-12T13:44:02.283" v="12" actId="962"/>
          <ac:picMkLst>
            <pc:docMk/>
            <pc:sldMk cId="1642018833" sldId="769"/>
            <ac:picMk id="5" creationId="{4A36E3A8-D233-7BEA-DE25-FD79CF71DA07}"/>
          </ac:picMkLst>
        </pc:picChg>
        <pc:picChg chg="mod">
          <ac:chgData name="Helen Smith" userId="9439456d0c8533d5" providerId="LiveId" clId="{80741578-5B72-450A-92AE-7920AABD5938}" dt="2026-08-12T13:44:00.287" v="10" actId="962"/>
          <ac:picMkLst>
            <pc:docMk/>
            <pc:sldMk cId="1642018833" sldId="769"/>
            <ac:picMk id="7" creationId="{C2986FE7-91B0-8461-702A-0D670BFDA028}"/>
          </ac:picMkLst>
        </pc:picChg>
      </pc:sldChg>
      <pc:sldChg chg="modSp mod">
        <pc:chgData name="Helen Smith" userId="9439456d0c8533d5" providerId="LiveId" clId="{80741578-5B72-450A-92AE-7920AABD5938}" dt="2026-08-12T13:44:04.147" v="13" actId="962"/>
        <pc:sldMkLst>
          <pc:docMk/>
          <pc:sldMk cId="2533505386" sldId="770"/>
        </pc:sldMkLst>
        <pc:picChg chg="mod">
          <ac:chgData name="Helen Smith" userId="9439456d0c8533d5" providerId="LiveId" clId="{80741578-5B72-450A-92AE-7920AABD5938}" dt="2026-08-12T13:44:04.147" v="13" actId="962"/>
          <ac:picMkLst>
            <pc:docMk/>
            <pc:sldMk cId="2533505386" sldId="770"/>
            <ac:picMk id="6" creationId="{D0BA4397-249B-F8E8-1A8A-9BBA92BADC9B}"/>
          </ac:picMkLst>
        </pc:picChg>
      </pc:sldChg>
      <pc:sldChg chg="modSp mod">
        <pc:chgData name="Helen Smith" userId="9439456d0c8533d5" providerId="LiveId" clId="{80741578-5B72-450A-92AE-7920AABD5938}" dt="2026-08-12T13:45:05.457" v="18" actId="962"/>
        <pc:sldMkLst>
          <pc:docMk/>
          <pc:sldMk cId="1933905225" sldId="771"/>
        </pc:sldMkLst>
        <pc:picChg chg="mod">
          <ac:chgData name="Helen Smith" userId="9439456d0c8533d5" providerId="LiveId" clId="{80741578-5B72-450A-92AE-7920AABD5938}" dt="2026-08-12T13:45:05.457" v="18" actId="962"/>
          <ac:picMkLst>
            <pc:docMk/>
            <pc:sldMk cId="1933905225" sldId="771"/>
            <ac:picMk id="8" creationId="{8287221F-24B5-A9CF-4F04-F47E09F1ABD2}"/>
          </ac:picMkLst>
        </pc:picChg>
      </pc:sldChg>
      <pc:sldChg chg="modSp mod">
        <pc:chgData name="Helen Smith" userId="9439456d0c8533d5" providerId="LiveId" clId="{80741578-5B72-450A-92AE-7920AABD5938}" dt="2026-08-12T13:45:34.120" v="23" actId="962"/>
        <pc:sldMkLst>
          <pc:docMk/>
          <pc:sldMk cId="81049706" sldId="772"/>
        </pc:sldMkLst>
        <pc:picChg chg="mod">
          <ac:chgData name="Helen Smith" userId="9439456d0c8533d5" providerId="LiveId" clId="{80741578-5B72-450A-92AE-7920AABD5938}" dt="2026-08-12T13:45:34.120" v="23" actId="962"/>
          <ac:picMkLst>
            <pc:docMk/>
            <pc:sldMk cId="81049706" sldId="772"/>
            <ac:picMk id="6" creationId="{419DD635-99A6-8E89-0DCD-86BDACBD516C}"/>
          </ac:picMkLst>
        </pc:picChg>
      </pc:sldChg>
      <pc:sldChg chg="modSp mod">
        <pc:chgData name="Helen Smith" userId="9439456d0c8533d5" providerId="LiveId" clId="{80741578-5B72-450A-92AE-7920AABD5938}" dt="2026-08-12T13:44:47.568" v="16" actId="962"/>
        <pc:sldMkLst>
          <pc:docMk/>
          <pc:sldMk cId="1132152721" sldId="773"/>
        </pc:sldMkLst>
        <pc:picChg chg="mod">
          <ac:chgData name="Helen Smith" userId="9439456d0c8533d5" providerId="LiveId" clId="{80741578-5B72-450A-92AE-7920AABD5938}" dt="2026-08-12T13:44:46.161" v="15" actId="962"/>
          <ac:picMkLst>
            <pc:docMk/>
            <pc:sldMk cId="1132152721" sldId="773"/>
            <ac:picMk id="8" creationId="{9D458B1E-3172-FD2D-56D8-2E379F11531D}"/>
          </ac:picMkLst>
        </pc:picChg>
        <pc:picChg chg="mod">
          <ac:chgData name="Helen Smith" userId="9439456d0c8533d5" providerId="LiveId" clId="{80741578-5B72-450A-92AE-7920AABD5938}" dt="2026-08-12T13:44:47.568" v="16" actId="962"/>
          <ac:picMkLst>
            <pc:docMk/>
            <pc:sldMk cId="1132152721" sldId="773"/>
            <ac:picMk id="9" creationId="{C911F303-2392-1E2E-D31D-DC0AE32E409E}"/>
          </ac:picMkLst>
        </pc:picChg>
      </pc:sldChg>
      <pc:sldChg chg="modSp mod">
        <pc:chgData name="Helen Smith" userId="9439456d0c8533d5" providerId="LiveId" clId="{80741578-5B72-450A-92AE-7920AABD5938}" dt="2026-08-12T13:45:54.105" v="27" actId="962"/>
        <pc:sldMkLst>
          <pc:docMk/>
          <pc:sldMk cId="4003009715" sldId="774"/>
        </pc:sldMkLst>
        <pc:picChg chg="mod">
          <ac:chgData name="Helen Smith" userId="9439456d0c8533d5" providerId="LiveId" clId="{80741578-5B72-450A-92AE-7920AABD5938}" dt="2026-08-12T13:45:54.105" v="27" actId="962"/>
          <ac:picMkLst>
            <pc:docMk/>
            <pc:sldMk cId="4003009715" sldId="774"/>
            <ac:picMk id="5" creationId="{B2EE1928-1768-C522-56E5-91D8BCAB95A8}"/>
          </ac:picMkLst>
        </pc:picChg>
      </pc:sldChg>
      <pc:sldChg chg="modSp mod">
        <pc:chgData name="Helen Smith" userId="9439456d0c8533d5" providerId="LiveId" clId="{80741578-5B72-450A-92AE-7920AABD5938}" dt="2026-08-12T13:45:56.992" v="29" actId="962"/>
        <pc:sldMkLst>
          <pc:docMk/>
          <pc:sldMk cId="667271830" sldId="775"/>
        </pc:sldMkLst>
        <pc:picChg chg="mod">
          <ac:chgData name="Helen Smith" userId="9439456d0c8533d5" providerId="LiveId" clId="{80741578-5B72-450A-92AE-7920AABD5938}" dt="2026-08-12T13:45:56.992" v="29" actId="962"/>
          <ac:picMkLst>
            <pc:docMk/>
            <pc:sldMk cId="667271830" sldId="775"/>
            <ac:picMk id="4" creationId="{E3637AD0-DF83-678E-EC04-A64672F91EE8}"/>
          </ac:picMkLst>
        </pc:picChg>
      </pc:sldChg>
      <pc:sldChg chg="modSp mod">
        <pc:chgData name="Helen Smith" userId="9439456d0c8533d5" providerId="LiveId" clId="{80741578-5B72-450A-92AE-7920AABD5938}" dt="2026-08-12T13:45:58.873" v="31" actId="962"/>
        <pc:sldMkLst>
          <pc:docMk/>
          <pc:sldMk cId="508406102" sldId="776"/>
        </pc:sldMkLst>
        <pc:picChg chg="mod">
          <ac:chgData name="Helen Smith" userId="9439456d0c8533d5" providerId="LiveId" clId="{80741578-5B72-450A-92AE-7920AABD5938}" dt="2026-08-12T13:45:58.873" v="31" actId="962"/>
          <ac:picMkLst>
            <pc:docMk/>
            <pc:sldMk cId="508406102" sldId="776"/>
            <ac:picMk id="5" creationId="{F8E8844D-1D91-2DD3-CEEE-0AF6BC5165DE}"/>
          </ac:picMkLst>
        </pc:picChg>
      </pc:sldChg>
      <pc:sldChg chg="modSp mod">
        <pc:chgData name="Helen Smith" userId="9439456d0c8533d5" providerId="LiveId" clId="{80741578-5B72-450A-92AE-7920AABD5938}" dt="2026-08-12T13:47:09.153" v="41" actId="962"/>
        <pc:sldMkLst>
          <pc:docMk/>
          <pc:sldMk cId="2139431939" sldId="777"/>
        </pc:sldMkLst>
        <pc:picChg chg="mod">
          <ac:chgData name="Helen Smith" userId="9439456d0c8533d5" providerId="LiveId" clId="{80741578-5B72-450A-92AE-7920AABD5938}" dt="2026-08-12T13:47:09.153" v="41" actId="962"/>
          <ac:picMkLst>
            <pc:docMk/>
            <pc:sldMk cId="2139431939" sldId="777"/>
            <ac:picMk id="5" creationId="{64A69AEF-F613-E375-2351-E4F67BB690BE}"/>
          </ac:picMkLst>
        </pc:picChg>
      </pc:sldChg>
      <pc:sldChg chg="modSp mod">
        <pc:chgData name="Helen Smith" userId="9439456d0c8533d5" providerId="LiveId" clId="{80741578-5B72-450A-92AE-7920AABD5938}" dt="2026-08-12T13:48:05.153" v="43" actId="962"/>
        <pc:sldMkLst>
          <pc:docMk/>
          <pc:sldMk cId="2943267814" sldId="778"/>
        </pc:sldMkLst>
        <pc:picChg chg="mod">
          <ac:chgData name="Helen Smith" userId="9439456d0c8533d5" providerId="LiveId" clId="{80741578-5B72-450A-92AE-7920AABD5938}" dt="2026-08-12T13:48:05.153" v="43" actId="962"/>
          <ac:picMkLst>
            <pc:docMk/>
            <pc:sldMk cId="2943267814" sldId="778"/>
            <ac:picMk id="5" creationId="{0B32BA02-7DB4-61DD-CEB5-B11EA7997645}"/>
          </ac:picMkLst>
        </pc:picChg>
      </pc:sldChg>
      <pc:sldChg chg="modSp mod">
        <pc:chgData name="Helen Smith" userId="9439456d0c8533d5" providerId="LiveId" clId="{80741578-5B72-450A-92AE-7920AABD5938}" dt="2026-08-12T13:49:00.633" v="54" actId="962"/>
        <pc:sldMkLst>
          <pc:docMk/>
          <pc:sldMk cId="1440576789" sldId="779"/>
        </pc:sldMkLst>
        <pc:picChg chg="mod">
          <ac:chgData name="Helen Smith" userId="9439456d0c8533d5" providerId="LiveId" clId="{80741578-5B72-450A-92AE-7920AABD5938}" dt="2026-08-12T13:49:00.633" v="54" actId="962"/>
          <ac:picMkLst>
            <pc:docMk/>
            <pc:sldMk cId="1440576789" sldId="779"/>
            <ac:picMk id="5" creationId="{C9A06294-1FAA-E0A4-0CDB-4AE862F283D9}"/>
          </ac:picMkLst>
        </pc:picChg>
      </pc:sldChg>
      <pc:sldChg chg="modSp mod">
        <pc:chgData name="Helen Smith" userId="9439456d0c8533d5" providerId="LiveId" clId="{80741578-5B72-450A-92AE-7920AABD5938}" dt="2026-08-12T13:49:03.480" v="57" actId="962"/>
        <pc:sldMkLst>
          <pc:docMk/>
          <pc:sldMk cId="2249939386" sldId="780"/>
        </pc:sldMkLst>
        <pc:picChg chg="mod">
          <ac:chgData name="Helen Smith" userId="9439456d0c8533d5" providerId="LiveId" clId="{80741578-5B72-450A-92AE-7920AABD5938}" dt="2026-08-12T13:49:03.480" v="57" actId="962"/>
          <ac:picMkLst>
            <pc:docMk/>
            <pc:sldMk cId="2249939386" sldId="780"/>
            <ac:picMk id="6" creationId="{26DD5CD4-8C70-6C64-DE07-7695D224E8F8}"/>
          </ac:picMkLst>
        </pc:picChg>
      </pc:sldChg>
      <pc:sldChg chg="modSp mod">
        <pc:chgData name="Helen Smith" userId="9439456d0c8533d5" providerId="LiveId" clId="{80741578-5B72-450A-92AE-7920AABD5938}" dt="2026-08-12T13:45:51.776" v="25" actId="962"/>
        <pc:sldMkLst>
          <pc:docMk/>
          <pc:sldMk cId="3090449449" sldId="781"/>
        </pc:sldMkLst>
        <pc:picChg chg="mod">
          <ac:chgData name="Helen Smith" userId="9439456d0c8533d5" providerId="LiveId" clId="{80741578-5B72-450A-92AE-7920AABD5938}" dt="2026-08-12T13:45:51.776" v="25" actId="962"/>
          <ac:picMkLst>
            <pc:docMk/>
            <pc:sldMk cId="3090449449" sldId="781"/>
            <ac:picMk id="5" creationId="{396EF64B-3E67-792E-3B27-3C80CB52A242}"/>
          </ac:picMkLst>
        </pc:picChg>
      </pc:sldChg>
      <pc:sldChg chg="modSp mod">
        <pc:chgData name="Helen Smith" userId="9439456d0c8533d5" providerId="LiveId" clId="{80741578-5B72-450A-92AE-7920AABD5938}" dt="2026-08-12T13:45:30.809" v="20" actId="962"/>
        <pc:sldMkLst>
          <pc:docMk/>
          <pc:sldMk cId="3443620472" sldId="782"/>
        </pc:sldMkLst>
        <pc:picChg chg="mod">
          <ac:chgData name="Helen Smith" userId="9439456d0c8533d5" providerId="LiveId" clId="{80741578-5B72-450A-92AE-7920AABD5938}" dt="2026-08-12T13:45:30.809" v="20" actId="962"/>
          <ac:picMkLst>
            <pc:docMk/>
            <pc:sldMk cId="3443620472" sldId="782"/>
            <ac:picMk id="8" creationId="{80ADC3CB-D7BF-12A4-1C88-BE77A7A54AD6}"/>
          </ac:picMkLst>
        </pc:picChg>
      </pc:sldChg>
      <pc:sldChg chg="modSp mod">
        <pc:chgData name="Helen Smith" userId="9439456d0c8533d5" providerId="LiveId" clId="{80741578-5B72-450A-92AE-7920AABD5938}" dt="2026-08-12T13:45:32.376" v="22" actId="962"/>
        <pc:sldMkLst>
          <pc:docMk/>
          <pc:sldMk cId="2815697959" sldId="783"/>
        </pc:sldMkLst>
        <pc:picChg chg="mod">
          <ac:chgData name="Helen Smith" userId="9439456d0c8533d5" providerId="LiveId" clId="{80741578-5B72-450A-92AE-7920AABD5938}" dt="2026-08-12T13:45:32.376" v="22" actId="962"/>
          <ac:picMkLst>
            <pc:docMk/>
            <pc:sldMk cId="2815697959" sldId="783"/>
            <ac:picMk id="8" creationId="{5B23BCFE-F563-ECB9-7B44-9FBB9AD6A89E}"/>
          </ac:picMkLst>
        </pc:picChg>
      </pc:sldChg>
      <pc:sldChg chg="modSp mod">
        <pc:chgData name="Helen Smith" userId="9439456d0c8533d5" providerId="LiveId" clId="{80741578-5B72-450A-92AE-7920AABD5938}" dt="2026-08-12T13:46:00.553" v="33" actId="962"/>
        <pc:sldMkLst>
          <pc:docMk/>
          <pc:sldMk cId="3561774361" sldId="784"/>
        </pc:sldMkLst>
        <pc:picChg chg="mod">
          <ac:chgData name="Helen Smith" userId="9439456d0c8533d5" providerId="LiveId" clId="{80741578-5B72-450A-92AE-7920AABD5938}" dt="2026-08-12T13:46:00.553" v="33" actId="962"/>
          <ac:picMkLst>
            <pc:docMk/>
            <pc:sldMk cId="3561774361" sldId="784"/>
            <ac:picMk id="5" creationId="{E3037E3C-F116-896E-F5FA-AA5DBC20617C}"/>
          </ac:picMkLst>
        </pc:picChg>
      </pc:sldChg>
      <pc:sldChg chg="modSp mod">
        <pc:chgData name="Helen Smith" userId="9439456d0c8533d5" providerId="LiveId" clId="{80741578-5B72-450A-92AE-7920AABD5938}" dt="2026-08-12T13:46:02.097" v="35" actId="962"/>
        <pc:sldMkLst>
          <pc:docMk/>
          <pc:sldMk cId="13438920" sldId="785"/>
        </pc:sldMkLst>
        <pc:picChg chg="mod">
          <ac:chgData name="Helen Smith" userId="9439456d0c8533d5" providerId="LiveId" clId="{80741578-5B72-450A-92AE-7920AABD5938}" dt="2026-08-12T13:46:02.097" v="35" actId="962"/>
          <ac:picMkLst>
            <pc:docMk/>
            <pc:sldMk cId="13438920" sldId="785"/>
            <ac:picMk id="5" creationId="{F4328F60-F46E-C811-14B1-CE7A7F6F6925}"/>
          </ac:picMkLst>
        </pc:picChg>
      </pc:sldChg>
      <pc:sldChg chg="modSp mod">
        <pc:chgData name="Helen Smith" userId="9439456d0c8533d5" providerId="LiveId" clId="{80741578-5B72-450A-92AE-7920AABD5938}" dt="2026-08-12T13:46:03.561" v="37" actId="962"/>
        <pc:sldMkLst>
          <pc:docMk/>
          <pc:sldMk cId="24144681" sldId="786"/>
        </pc:sldMkLst>
        <pc:picChg chg="mod">
          <ac:chgData name="Helen Smith" userId="9439456d0c8533d5" providerId="LiveId" clId="{80741578-5B72-450A-92AE-7920AABD5938}" dt="2026-08-12T13:46:03.561" v="37" actId="962"/>
          <ac:picMkLst>
            <pc:docMk/>
            <pc:sldMk cId="24144681" sldId="786"/>
            <ac:picMk id="4" creationId="{FBD0FAED-0167-BBF0-5E07-2BA87C61CEFD}"/>
          </ac:picMkLst>
        </pc:picChg>
      </pc:sldChg>
      <pc:sldChg chg="modSp mod">
        <pc:chgData name="Helen Smith" userId="9439456d0c8533d5" providerId="LiveId" clId="{80741578-5B72-450A-92AE-7920AABD5938}" dt="2026-08-12T13:46:04.955" v="39" actId="962"/>
        <pc:sldMkLst>
          <pc:docMk/>
          <pc:sldMk cId="289803985" sldId="787"/>
        </pc:sldMkLst>
        <pc:picChg chg="mod">
          <ac:chgData name="Helen Smith" userId="9439456d0c8533d5" providerId="LiveId" clId="{80741578-5B72-450A-92AE-7920AABD5938}" dt="2026-08-12T13:46:04.955" v="39" actId="962"/>
          <ac:picMkLst>
            <pc:docMk/>
            <pc:sldMk cId="289803985" sldId="787"/>
            <ac:picMk id="4" creationId="{6C45EA28-4B07-CFD9-73DB-4BBD1D53D22C}"/>
          </ac:picMkLst>
        </pc:picChg>
      </pc:sldChg>
      <pc:sldChg chg="modSp mod">
        <pc:chgData name="Helen Smith" userId="9439456d0c8533d5" providerId="LiveId" clId="{80741578-5B72-450A-92AE-7920AABD5938}" dt="2026-08-12T13:48:10.944" v="50" actId="962"/>
        <pc:sldMkLst>
          <pc:docMk/>
          <pc:sldMk cId="1585287899" sldId="788"/>
        </pc:sldMkLst>
        <pc:picChg chg="mod">
          <ac:chgData name="Helen Smith" userId="9439456d0c8533d5" providerId="LiveId" clId="{80741578-5B72-450A-92AE-7920AABD5938}" dt="2026-08-12T13:48:10.944" v="50" actId="962"/>
          <ac:picMkLst>
            <pc:docMk/>
            <pc:sldMk cId="1585287899" sldId="788"/>
            <ac:picMk id="6" creationId="{4900164F-83DB-D57E-831D-B52AF57032B5}"/>
          </ac:picMkLst>
        </pc:picChg>
      </pc:sldChg>
      <pc:sldChg chg="modSp mod">
        <pc:chgData name="Helen Smith" userId="9439456d0c8533d5" providerId="LiveId" clId="{80741578-5B72-450A-92AE-7920AABD5938}" dt="2026-08-12T13:48:06.496" v="45" actId="962"/>
        <pc:sldMkLst>
          <pc:docMk/>
          <pc:sldMk cId="4137163961" sldId="789"/>
        </pc:sldMkLst>
        <pc:picChg chg="mod">
          <ac:chgData name="Helen Smith" userId="9439456d0c8533d5" providerId="LiveId" clId="{80741578-5B72-450A-92AE-7920AABD5938}" dt="2026-08-12T13:48:06.496" v="45" actId="962"/>
          <ac:picMkLst>
            <pc:docMk/>
            <pc:sldMk cId="4137163961" sldId="789"/>
            <ac:picMk id="5" creationId="{4B80F8C4-BE97-878D-9AD9-08F141DA0D69}"/>
          </ac:picMkLst>
        </pc:picChg>
      </pc:sldChg>
      <pc:sldChg chg="modSp mod">
        <pc:chgData name="Helen Smith" userId="9439456d0c8533d5" providerId="LiveId" clId="{80741578-5B72-450A-92AE-7920AABD5938}" dt="2026-08-12T13:48:08.017" v="47" actId="962"/>
        <pc:sldMkLst>
          <pc:docMk/>
          <pc:sldMk cId="679724896" sldId="790"/>
        </pc:sldMkLst>
        <pc:picChg chg="mod">
          <ac:chgData name="Helen Smith" userId="9439456d0c8533d5" providerId="LiveId" clId="{80741578-5B72-450A-92AE-7920AABD5938}" dt="2026-08-12T13:48:08.017" v="47" actId="962"/>
          <ac:picMkLst>
            <pc:docMk/>
            <pc:sldMk cId="679724896" sldId="790"/>
            <ac:picMk id="5" creationId="{EC698658-5D8E-579E-BFF9-81C6EC583E70}"/>
          </ac:picMkLst>
        </pc:picChg>
      </pc:sldChg>
      <pc:sldChg chg="modSp mod">
        <pc:chgData name="Helen Smith" userId="9439456d0c8533d5" providerId="LiveId" clId="{80741578-5B72-450A-92AE-7920AABD5938}" dt="2026-08-12T13:48:09.274" v="49" actId="962"/>
        <pc:sldMkLst>
          <pc:docMk/>
          <pc:sldMk cId="3892782056" sldId="791"/>
        </pc:sldMkLst>
        <pc:picChg chg="mod">
          <ac:chgData name="Helen Smith" userId="9439456d0c8533d5" providerId="LiveId" clId="{80741578-5B72-450A-92AE-7920AABD5938}" dt="2026-08-12T13:48:09.274" v="49" actId="962"/>
          <ac:picMkLst>
            <pc:docMk/>
            <pc:sldMk cId="3892782056" sldId="791"/>
            <ac:picMk id="5" creationId="{0F681ED9-7FC0-52E5-654F-C8FDAA52779B}"/>
          </ac:picMkLst>
        </pc:picChg>
      </pc:sldChg>
      <pc:sldChg chg="modSp mod">
        <pc:chgData name="Helen Smith" userId="9439456d0c8533d5" providerId="LiveId" clId="{80741578-5B72-450A-92AE-7920AABD5938}" dt="2026-08-12T13:48:13.728" v="52" actId="962"/>
        <pc:sldMkLst>
          <pc:docMk/>
          <pc:sldMk cId="4052654784" sldId="792"/>
        </pc:sldMkLst>
        <pc:picChg chg="mod">
          <ac:chgData name="Helen Smith" userId="9439456d0c8533d5" providerId="LiveId" clId="{80741578-5B72-450A-92AE-7920AABD5938}" dt="2026-08-12T13:48:13.728" v="52" actId="962"/>
          <ac:picMkLst>
            <pc:docMk/>
            <pc:sldMk cId="4052654784" sldId="792"/>
            <ac:picMk id="4" creationId="{EFD50720-29EA-9A33-54CF-F39519D91C4C}"/>
          </ac:picMkLst>
        </pc:picChg>
        <pc:picChg chg="mod">
          <ac:chgData name="Helen Smith" userId="9439456d0c8533d5" providerId="LiveId" clId="{80741578-5B72-450A-92AE-7920AABD5938}" dt="2026-08-12T13:48:12.252" v="51" actId="962"/>
          <ac:picMkLst>
            <pc:docMk/>
            <pc:sldMk cId="4052654784" sldId="792"/>
            <ac:picMk id="6" creationId="{C3559903-E86F-2B89-AD8C-415979CB1103}"/>
          </ac:picMkLst>
        </pc:picChg>
      </pc:sldChg>
      <pc:sldChg chg="modSp mod">
        <pc:chgData name="Helen Smith" userId="9439456d0c8533d5" providerId="LiveId" clId="{80741578-5B72-450A-92AE-7920AABD5938}" dt="2026-08-12T13:49:01.769" v="56" actId="962"/>
        <pc:sldMkLst>
          <pc:docMk/>
          <pc:sldMk cId="1188968572" sldId="793"/>
        </pc:sldMkLst>
        <pc:picChg chg="mod">
          <ac:chgData name="Helen Smith" userId="9439456d0c8533d5" providerId="LiveId" clId="{80741578-5B72-450A-92AE-7920AABD5938}" dt="2026-08-12T13:49:01.769" v="56" actId="962"/>
          <ac:picMkLst>
            <pc:docMk/>
            <pc:sldMk cId="1188968572" sldId="793"/>
            <ac:picMk id="5" creationId="{DCA17350-EC9C-BBC3-67B5-0C7605BFD5D3}"/>
          </ac:picMkLst>
        </pc:picChg>
      </pc:sldChg>
      <pc:sldChg chg="modSp mod">
        <pc:chgData name="Helen Smith" userId="9439456d0c8533d5" providerId="LiveId" clId="{80741578-5B72-450A-92AE-7920AABD5938}" dt="2026-08-12T13:49:04.183" v="58" actId="962"/>
        <pc:sldMkLst>
          <pc:docMk/>
          <pc:sldMk cId="2385701930" sldId="794"/>
        </pc:sldMkLst>
        <pc:picChg chg="mod">
          <ac:chgData name="Helen Smith" userId="9439456d0c8533d5" providerId="LiveId" clId="{80741578-5B72-450A-92AE-7920AABD5938}" dt="2026-08-12T13:49:04.183" v="58" actId="962"/>
          <ac:picMkLst>
            <pc:docMk/>
            <pc:sldMk cId="2385701930" sldId="794"/>
            <ac:picMk id="6" creationId="{83EBBFC7-FBB1-438A-69F4-75BF7106ED01}"/>
          </ac:picMkLst>
        </pc:picChg>
      </pc:sldChg>
      <pc:sldChg chg="modSp mod">
        <pc:chgData name="Helen Smith" userId="9439456d0c8533d5" providerId="LiveId" clId="{80741578-5B72-450A-92AE-7920AABD5938}" dt="2026-08-12T13:49:04.968" v="59" actId="962"/>
        <pc:sldMkLst>
          <pc:docMk/>
          <pc:sldMk cId="1638831062" sldId="795"/>
        </pc:sldMkLst>
        <pc:picChg chg="mod">
          <ac:chgData name="Helen Smith" userId="9439456d0c8533d5" providerId="LiveId" clId="{80741578-5B72-450A-92AE-7920AABD5938}" dt="2026-08-12T13:49:04.968" v="59" actId="962"/>
          <ac:picMkLst>
            <pc:docMk/>
            <pc:sldMk cId="1638831062" sldId="795"/>
            <ac:picMk id="6" creationId="{CDE33214-D793-61C3-5E2E-74726DB4107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739" cy="469424"/>
          </a:xfrm>
          <a:prstGeom prst="rect">
            <a:avLst/>
          </a:prstGeom>
        </p:spPr>
        <p:txBody>
          <a:bodyPr vert="horz" lIns="94231" tIns="47115" rIns="94231" bIns="4711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1"/>
            <a:ext cx="3077739" cy="469424"/>
          </a:xfrm>
          <a:prstGeom prst="rect">
            <a:avLst/>
          </a:prstGeom>
        </p:spPr>
        <p:txBody>
          <a:bodyPr vert="horz" lIns="94231" tIns="47115" rIns="94231" bIns="47115" rtlCol="0"/>
          <a:lstStyle>
            <a:lvl1pPr algn="r">
              <a:defRPr sz="1200"/>
            </a:lvl1pPr>
          </a:lstStyle>
          <a:p>
            <a:fld id="{FE7DB67A-CD4D-4973-B152-326E87247DF9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917422"/>
            <a:ext cx="3077739" cy="469424"/>
          </a:xfrm>
          <a:prstGeom prst="rect">
            <a:avLst/>
          </a:prstGeom>
        </p:spPr>
        <p:txBody>
          <a:bodyPr vert="horz" lIns="94231" tIns="47115" rIns="94231" bIns="4711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4231" tIns="47115" rIns="94231" bIns="47115" rtlCol="0" anchor="b"/>
          <a:lstStyle>
            <a:lvl1pPr algn="r">
              <a:defRPr sz="1200"/>
            </a:lvl1pPr>
          </a:lstStyle>
          <a:p>
            <a:fld id="{BBC4F7E9-BA78-4BDA-8C70-C6F92C8C8C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542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739" cy="469424"/>
          </a:xfrm>
          <a:prstGeom prst="rect">
            <a:avLst/>
          </a:prstGeom>
        </p:spPr>
        <p:txBody>
          <a:bodyPr vert="horz" lIns="94231" tIns="47115" rIns="94231" bIns="4711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1"/>
            <a:ext cx="3077739" cy="469424"/>
          </a:xfrm>
          <a:prstGeom prst="rect">
            <a:avLst/>
          </a:prstGeom>
        </p:spPr>
        <p:txBody>
          <a:bodyPr vert="horz" lIns="94231" tIns="47115" rIns="94231" bIns="47115" rtlCol="0"/>
          <a:lstStyle>
            <a:lvl1pPr algn="r">
              <a:defRPr sz="1200"/>
            </a:lvl1pPr>
          </a:lstStyle>
          <a:p>
            <a:fld id="{CE19AFCF-A9BD-42DD-BD5E-F39E41885B8E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03263"/>
            <a:ext cx="6261100" cy="3522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31" tIns="47115" rIns="94231" bIns="4711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7"/>
            <a:ext cx="5681980" cy="4224814"/>
          </a:xfrm>
          <a:prstGeom prst="rect">
            <a:avLst/>
          </a:prstGeom>
        </p:spPr>
        <p:txBody>
          <a:bodyPr vert="horz" lIns="94231" tIns="47115" rIns="94231" bIns="471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7422"/>
            <a:ext cx="3077739" cy="469424"/>
          </a:xfrm>
          <a:prstGeom prst="rect">
            <a:avLst/>
          </a:prstGeom>
        </p:spPr>
        <p:txBody>
          <a:bodyPr vert="horz" lIns="94231" tIns="47115" rIns="94231" bIns="4711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4231" tIns="47115" rIns="94231" bIns="47115" rtlCol="0" anchor="b"/>
          <a:lstStyle>
            <a:lvl1pPr algn="r">
              <a:defRPr sz="1200"/>
            </a:lvl1pPr>
          </a:lstStyle>
          <a:p>
            <a:fld id="{D9623E7F-853D-4122-B5B1-32E82EA4A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569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15" algn="l" defTabSz="9138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56" algn="l" defTabSz="9138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84" algn="l" defTabSz="9138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712" algn="l" defTabSz="9138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54" algn="l" defTabSz="9138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66" algn="l" defTabSz="9138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80" algn="l" defTabSz="9138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95" algn="l" defTabSz="9138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3E7F-853D-4122-B5B1-32E82EA4A24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783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FE456-9CB7-E307-0AC4-61E1AF976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585C1F-026C-EA93-8EFC-45F92C80F9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A95743-F7FC-E192-87C5-8C5FF4F72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814AFE-D46F-3716-7287-CA4DCD77D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564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28458-CDF1-DE9C-CFBB-45FD8D42A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F5214A-96BF-D37B-7380-CAC6FF52BC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608D70-6C92-0897-6148-969D71FC0A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4FEE4-A31E-7142-2566-DF345B67DB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477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2E024-C276-6EE0-DED5-C46F9626D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343093-C560-84A6-752E-CF89BD6F5C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75A1E0-54DD-22FA-309D-DB0C6E2BF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4FF5E0-0BCF-64DE-1B12-BFF08EA4A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121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9EC90-8A6E-2F85-88A9-09ADFF92E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B05D9A-C63F-272D-32AA-BAA01C2AB8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84ACD5-D524-5894-8598-AED096B5C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340DB-1C36-EAC5-88B0-495084C7EC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316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DEC4E-1EC5-6193-D958-12701DE0E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7B945D-0BC6-4319-CC3B-50C53DF6D8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79CC41-4C97-120C-5B8F-29597066D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4F6C5-97A5-472D-7489-2B4BDF0E94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5233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EE2A1-D58D-687C-F670-C2DD941CD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5BB863-4284-5B6D-ACCC-676BCDEAB2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9E0649-63E5-A6A7-9E80-5DA5DE169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1C6E7-250D-54C0-315B-FB27649206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2783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750EC-E0F3-8F62-F7F8-3FCA4CEA2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C4BC59-FBE3-1F47-5BE0-BFBBF6708B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23515B-A359-F917-33FB-A661ABFB26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6E491-3AB3-3997-BE14-7B452D230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14172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A58FC-D583-7E0A-84E4-F2F0ECE3C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0A4A33-E42D-86D9-A59A-95C24ACDA8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D8BB12-0C87-9427-41D5-1A8520E60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CAD3B-D437-12D3-49ED-0C855A2D9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4705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828F9-8D1B-30F8-A8B6-84D8575BD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E66834-FF57-FA3C-9C14-B79C9A313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A05591-6F43-28C4-9611-DAC502BBE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3F5C2-DB12-3588-4134-0EF723CADE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4101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3EDDB-6732-0BA7-5A23-70ABCC045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0F0048-E461-96D9-6F5B-03B1DF1F6A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976DB-00AA-9C1C-E6D1-42DD0A9903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587EB8-497A-31A3-5A48-DD04C4833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420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B9FA2-B8B0-7645-6082-BDFE4F522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E6B8DE-8178-B740-C37C-9E93722F5B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D83BC5-0AC7-AD44-5E55-C5AA3F0A7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C0908F-976D-F668-218E-2BA36BF843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82464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ED6B6-A105-CEE6-7686-37E0FBD05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9C2CEE-336E-6E21-56E8-FBCD1F637E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5E886A-E4C7-2040-8EAA-77A32E3701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F59FEE-1AD7-51F9-026C-B6664923E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50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FF41A-3C0E-770D-D7E5-213560832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64C82A-6475-A10D-9527-3B677003A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C2AF81-EAEB-D4B5-7429-40693489B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6DF06-64BF-9E06-17D4-C67EA42858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5800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C082D-6A4A-87B5-93C4-6AB442E5E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9900BD-3B84-AB0F-CDD2-03BE58990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A8A16E-1BF9-53E4-5DE4-43F14FBD08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93C5B-8C51-F163-411A-995337C64B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1930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1756D-A843-0CA0-AF5D-F7AD732F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92E7AB-6655-1F61-6AAD-7C520472DA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82EB91-C7CE-DFB8-A1F9-9B2E4E67CC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01739A-4C1F-E5D1-382E-7A84B68A2C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1345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86A92-491B-C634-7619-A449F6CF0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B25438-023E-81F7-8806-10246E19C4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09D2BC-C488-EEE6-A3D8-E08C76232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29F7A6-162E-6E04-56E1-811BD960D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4596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4D944-2554-E43B-F4F9-8392B2DFF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018826-B5DB-F8DD-5934-8C29772E49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C1A8CC-095E-FBF9-AAF7-7EBB81797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E413E-8E5F-FCCF-026B-C679D70F56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3769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AF0D4-C10B-0643-AB71-A7E4BB923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02A07B-53B0-96E1-BCEB-F258EA33F4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1C1ECF-A5EA-0AAE-8730-82E87E4402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67101-1738-7313-627D-C147FA0ECD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0485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2C537-A252-B4A5-F5F2-2FFC8181B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C78A54-4C15-5929-2C17-937CFABE53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7C9793-3D20-5CAC-C6E5-31CD16D211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782F97-1313-A573-97DC-327DE81A8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0635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91DC8-37F8-A32B-BE69-4C02B347F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3A24FC-6C2B-CB8C-0606-DF353D1CBE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2F8981-F131-CEE5-CDE9-C9F21A7AEF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6AB6A-1DC6-704A-4985-B126416112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1701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B7599-8EE3-9D54-E978-C6E03BD4D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947A4E-B826-9F0C-701F-B94451BB21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905709-A969-FAFD-7CB9-67CF8FFA2F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6048D-E34F-4699-619B-8A0553909B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510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D654B-286E-C76F-0251-266F5C1CF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55B491-5E3C-2585-AB57-D85B1C5A06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B30880-BB12-CEC2-75A3-FAB99686B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533666-EA9B-0B72-321F-5546073154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2088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99F48-241A-A7F8-401D-BCB923D91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EC0A69-CF80-A49E-8D0B-B859A13282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9264E9-4EDD-CACF-A43A-289B9C3A43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4C3BD-FDE1-3D1D-F8D4-FF30AB62FE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729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840ED-8005-EB81-B884-936D90F45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E2EC24-9A28-A549-65D5-6754C2D24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86254-66FA-388D-AC76-912AC69FB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996AC8-5DB4-D345-C96F-5B5C22E60A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806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9769E-BF82-7B4A-9B9A-FEBDF1A3C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AC4E9C-1DCE-D8D6-F907-B224537E0B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0DC085-E83F-0EE0-CB2A-01873765FA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86296-300B-EE07-4788-6EE99CBB47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219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A43C0-202C-CB14-18E4-3B46D7516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F65434-7009-C183-F051-6C20A53634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AE8F07-CCB2-E18F-BAC6-BBCE6333D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EEB08C-D415-6A41-DD2D-FD7ED9315A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015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C01D1-6198-6C52-3BA7-35B4A5474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962EFA-4E36-1381-9B2E-84E4DCE939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2C014B-994B-18A8-0F06-92ABFE6F17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68731-4FD4-8A94-E2EF-88916DD8E1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391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E95B2-6A53-DDB7-2126-CECF9896B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B3BEB8-043C-2E54-9A9D-36A00E4961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0275DD-38B8-0F5D-7048-824C3C16E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D18EB-0ABB-B4AF-9238-517CD154B3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621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DE28E-D44F-1E67-5C96-DE1114CA6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FC6353-4634-9354-5C13-05A51F0E75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B427FE-8223-9FFF-C30F-7D26C16FB4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constantly worrying about keeping aspects of themselves hidden. If you’re worrying about people finding out you’re gay, or that you’ve suffered from depression; if you’re working extra hard to prove yourself because you’re the only woman or the only person of </a:t>
            </a:r>
            <a:r>
              <a:rPr lang="en-US" dirty="0" err="1"/>
              <a:t>colour</a:t>
            </a:r>
            <a:r>
              <a:rPr lang="en-US" dirty="0"/>
              <a:t> and people are viewing you with suspicion, how can you perform at your best?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A4597-B167-D8E5-FBE8-A38BF45C8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23E7F-853D-4122-B5B1-32E82EA4A2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8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64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15" indent="0" algn="ctr">
              <a:buNone/>
              <a:defRPr sz="2000"/>
            </a:lvl2pPr>
            <a:lvl3pPr marL="913856" indent="0" algn="ctr">
              <a:buNone/>
              <a:defRPr sz="1900"/>
            </a:lvl3pPr>
            <a:lvl4pPr marL="1370784" indent="0" algn="ctr">
              <a:buNone/>
              <a:defRPr sz="1600"/>
            </a:lvl4pPr>
            <a:lvl5pPr marL="1827712" indent="0" algn="ctr">
              <a:buNone/>
              <a:defRPr sz="1600"/>
            </a:lvl5pPr>
            <a:lvl6pPr marL="2284654" indent="0" algn="ctr">
              <a:buNone/>
              <a:defRPr sz="1600"/>
            </a:lvl6pPr>
            <a:lvl7pPr marL="2741566" indent="0" algn="ctr">
              <a:buNone/>
              <a:defRPr sz="1600"/>
            </a:lvl7pPr>
            <a:lvl8pPr marL="3198480" indent="0" algn="ctr">
              <a:buNone/>
              <a:defRPr sz="1600"/>
            </a:lvl8pPr>
            <a:lvl9pPr marL="365539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8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6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5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5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62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089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7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1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8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7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7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84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7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5" indent="0">
              <a:buNone/>
              <a:defRPr sz="2000" b="1"/>
            </a:lvl2pPr>
            <a:lvl3pPr marL="913856" indent="0">
              <a:buNone/>
              <a:defRPr sz="1900" b="1"/>
            </a:lvl3pPr>
            <a:lvl4pPr marL="1370784" indent="0">
              <a:buNone/>
              <a:defRPr sz="1600" b="1"/>
            </a:lvl4pPr>
            <a:lvl5pPr marL="1827712" indent="0">
              <a:buNone/>
              <a:defRPr sz="1600" b="1"/>
            </a:lvl5pPr>
            <a:lvl6pPr marL="2284654" indent="0">
              <a:buNone/>
              <a:defRPr sz="1600" b="1"/>
            </a:lvl6pPr>
            <a:lvl7pPr marL="2741566" indent="0">
              <a:buNone/>
              <a:defRPr sz="1600" b="1"/>
            </a:lvl7pPr>
            <a:lvl8pPr marL="3198480" indent="0">
              <a:buNone/>
              <a:defRPr sz="1600" b="1"/>
            </a:lvl8pPr>
            <a:lvl9pPr marL="365539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5" indent="0">
              <a:buNone/>
              <a:defRPr sz="2000" b="1"/>
            </a:lvl2pPr>
            <a:lvl3pPr marL="913856" indent="0">
              <a:buNone/>
              <a:defRPr sz="1900" b="1"/>
            </a:lvl3pPr>
            <a:lvl4pPr marL="1370784" indent="0">
              <a:buNone/>
              <a:defRPr sz="1600" b="1"/>
            </a:lvl4pPr>
            <a:lvl5pPr marL="1827712" indent="0">
              <a:buNone/>
              <a:defRPr sz="1600" b="1"/>
            </a:lvl5pPr>
            <a:lvl6pPr marL="2284654" indent="0">
              <a:buNone/>
              <a:defRPr sz="1600" b="1"/>
            </a:lvl6pPr>
            <a:lvl7pPr marL="2741566" indent="0">
              <a:buNone/>
              <a:defRPr sz="1600" b="1"/>
            </a:lvl7pPr>
            <a:lvl8pPr marL="3198480" indent="0">
              <a:buNone/>
              <a:defRPr sz="1600" b="1"/>
            </a:lvl8pPr>
            <a:lvl9pPr marL="365539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76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62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2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5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15" indent="0">
              <a:buNone/>
              <a:defRPr sz="1500"/>
            </a:lvl2pPr>
            <a:lvl3pPr marL="913856" indent="0">
              <a:buNone/>
              <a:defRPr sz="1200"/>
            </a:lvl3pPr>
            <a:lvl4pPr marL="1370784" indent="0">
              <a:buNone/>
              <a:defRPr sz="1100"/>
            </a:lvl4pPr>
            <a:lvl5pPr marL="1827712" indent="0">
              <a:buNone/>
              <a:defRPr sz="1100"/>
            </a:lvl5pPr>
            <a:lvl6pPr marL="2284654" indent="0">
              <a:buNone/>
              <a:defRPr sz="1100"/>
            </a:lvl6pPr>
            <a:lvl7pPr marL="2741566" indent="0">
              <a:buNone/>
              <a:defRPr sz="1100"/>
            </a:lvl7pPr>
            <a:lvl8pPr marL="3198480" indent="0">
              <a:buNone/>
              <a:defRPr sz="1100"/>
            </a:lvl8pPr>
            <a:lvl9pPr marL="3655395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1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5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915" indent="0">
              <a:buNone/>
              <a:defRPr sz="2800"/>
            </a:lvl2pPr>
            <a:lvl3pPr marL="913856" indent="0">
              <a:buNone/>
              <a:defRPr sz="2400"/>
            </a:lvl3pPr>
            <a:lvl4pPr marL="1370784" indent="0">
              <a:buNone/>
              <a:defRPr sz="2000"/>
            </a:lvl4pPr>
            <a:lvl5pPr marL="1827712" indent="0">
              <a:buNone/>
              <a:defRPr sz="2000"/>
            </a:lvl5pPr>
            <a:lvl6pPr marL="2284654" indent="0">
              <a:buNone/>
              <a:defRPr sz="2000"/>
            </a:lvl6pPr>
            <a:lvl7pPr marL="2741566" indent="0">
              <a:buNone/>
              <a:defRPr sz="2000"/>
            </a:lvl7pPr>
            <a:lvl8pPr marL="3198480" indent="0">
              <a:buNone/>
              <a:defRPr sz="2000"/>
            </a:lvl8pPr>
            <a:lvl9pPr marL="3655395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15" indent="0">
              <a:buNone/>
              <a:defRPr sz="1500"/>
            </a:lvl2pPr>
            <a:lvl3pPr marL="913856" indent="0">
              <a:buNone/>
              <a:defRPr sz="1200"/>
            </a:lvl3pPr>
            <a:lvl4pPr marL="1370784" indent="0">
              <a:buNone/>
              <a:defRPr sz="1100"/>
            </a:lvl4pPr>
            <a:lvl5pPr marL="1827712" indent="0">
              <a:buNone/>
              <a:defRPr sz="1100"/>
            </a:lvl5pPr>
            <a:lvl6pPr marL="2284654" indent="0">
              <a:buNone/>
              <a:defRPr sz="1100"/>
            </a:lvl6pPr>
            <a:lvl7pPr marL="2741566" indent="0">
              <a:buNone/>
              <a:defRPr sz="1100"/>
            </a:lvl7pPr>
            <a:lvl8pPr marL="3198480" indent="0">
              <a:buNone/>
              <a:defRPr sz="1100"/>
            </a:lvl8pPr>
            <a:lvl9pPr marL="3655395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71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92" tIns="45718" rIns="91392" bIns="4571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92" tIns="45718" rIns="91392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92" tIns="45718" rIns="91392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0CC4C-80A5-430A-A9A8-7B94A7537C7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92" tIns="45718" rIns="91392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92" tIns="45718" rIns="91392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5BD92-873C-4E0A-8A8C-3D9ECAB2A96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86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385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72" indent="-228472" algn="l" defTabSz="91385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14" indent="-228472" algn="l" defTabSz="91385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26" indent="-228472" algn="l" defTabSz="91385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40" indent="-228472" algn="l" defTabSz="91385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55" indent="-228472" algn="l" defTabSz="91385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96" indent="-228472" algn="l" defTabSz="91385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024" indent="-228472" algn="l" defTabSz="91385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952" indent="-228472" algn="l" defTabSz="91385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894" indent="-228472" algn="l" defTabSz="91385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5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5" algn="l" defTabSz="91385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56" algn="l" defTabSz="91385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84" algn="l" defTabSz="91385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12" algn="l" defTabSz="91385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54" algn="l" defTabSz="91385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566" algn="l" defTabSz="91385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480" algn="l" defTabSz="91385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395" algn="l" defTabSz="91385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5480" y="2291906"/>
            <a:ext cx="5877560" cy="2229294"/>
          </a:xfrm>
        </p:spPr>
        <p:txBody>
          <a:bodyPr anchor="ctr">
            <a:normAutofit/>
          </a:bodyPr>
          <a:lstStyle/>
          <a:p>
            <a:pPr algn="ctr"/>
            <a:r>
              <a:rPr lang="en-GB" b="1" i="1" dirty="0"/>
              <a:t>Careers in Intellectual Property</a:t>
            </a:r>
            <a:endParaRPr lang="en-GB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DADCAF-781A-7349-ED9D-170815B2B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3201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480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63"/>
    </mc:Choice>
    <mc:Fallback xmlns="">
      <p:transition spd="slow" advTm="806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34362-1558-585E-4C5E-6760004EF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B3930-9762-4154-0A5F-A5921A923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725" y="475861"/>
            <a:ext cx="2625634" cy="910610"/>
          </a:xfrm>
        </p:spPr>
        <p:txBody>
          <a:bodyPr anchor="b">
            <a:normAutofit fontScale="90000"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66571-C8CE-F2F1-9A22-57FEC3F2D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121" y="1386471"/>
            <a:ext cx="4243589" cy="1503158"/>
          </a:xfrm>
        </p:spPr>
        <p:txBody>
          <a:bodyPr>
            <a:normAutofit fontScale="70000" lnSpcReduction="20000"/>
          </a:bodyPr>
          <a:lstStyle/>
          <a:p>
            <a:endParaRPr lang="en-GB" dirty="0"/>
          </a:p>
          <a:p>
            <a:pPr marL="0" indent="0">
              <a:buNone/>
            </a:pPr>
            <a:r>
              <a:rPr lang="en-GB" dirty="0"/>
              <a:t>• A review of the sales, costs and profit projections for the new product</a:t>
            </a:r>
          </a:p>
          <a:p>
            <a:pPr marL="0" indent="0">
              <a:buNone/>
            </a:pPr>
            <a:r>
              <a:rPr lang="en-GB" dirty="0"/>
              <a:t>• Do these factors satisfy the company’s objectives?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282512D-1E47-BDF2-3C64-57AAF7DF97FB}"/>
              </a:ext>
            </a:extLst>
          </p:cNvPr>
          <p:cNvSpPr txBox="1">
            <a:spLocks/>
          </p:cNvSpPr>
          <p:nvPr/>
        </p:nvSpPr>
        <p:spPr>
          <a:xfrm>
            <a:off x="593413" y="3057762"/>
            <a:ext cx="2112465" cy="910610"/>
          </a:xfrm>
          <a:prstGeom prst="rect">
            <a:avLst/>
          </a:prstGeom>
        </p:spPr>
        <p:txBody>
          <a:bodyPr vert="horz" lIns="91392" tIns="45718" rIns="91392" bIns="45718" rtlCol="0" anchor="b">
            <a:normAutofit fontScale="62500" lnSpcReduction="20000"/>
          </a:bodyPr>
          <a:lstStyle>
            <a:lvl1pPr algn="l" defTabSz="9138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CCC92B1-84C2-6474-EDE6-2A53B0A2C655}"/>
              </a:ext>
            </a:extLst>
          </p:cNvPr>
          <p:cNvSpPr txBox="1">
            <a:spLocks/>
          </p:cNvSpPr>
          <p:nvPr/>
        </p:nvSpPr>
        <p:spPr>
          <a:xfrm>
            <a:off x="378809" y="3968372"/>
            <a:ext cx="4243589" cy="1503158"/>
          </a:xfrm>
          <a:prstGeom prst="rect">
            <a:avLst/>
          </a:prstGeom>
        </p:spPr>
        <p:txBody>
          <a:bodyPr vert="horz" lIns="91392" tIns="45718" rIns="91392" bIns="45718" rtlCol="0">
            <a:normAutofit fontScale="62500" lnSpcReduction="20000"/>
          </a:bodyPr>
          <a:lstStyle>
            <a:lvl1pPr marL="228472" indent="-228472" algn="l" defTabSz="91385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414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326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240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155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096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024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6952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894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r>
              <a:rPr lang="en-GB" dirty="0"/>
              <a:t>• Product validation ensures you’re creating a product people will pay for</a:t>
            </a:r>
          </a:p>
          <a:p>
            <a:pPr marL="0" indent="0">
              <a:buNone/>
            </a:pPr>
            <a:r>
              <a:rPr lang="en-GB" dirty="0"/>
              <a:t>• Analyse what competitors are doing</a:t>
            </a:r>
          </a:p>
          <a:p>
            <a:pPr marL="0" indent="0">
              <a:buNone/>
            </a:pPr>
            <a:r>
              <a:rPr lang="en-GB" dirty="0"/>
              <a:t>• Due diligence – What IP is out there?</a:t>
            </a:r>
          </a:p>
        </p:txBody>
      </p:sp>
      <p:pic>
        <p:nvPicPr>
          <p:cNvPr id="8" name="Picture 7" descr="A photo of a trainer with a rocket image on its side">
            <a:extLst>
              <a:ext uri="{FF2B5EF4-FFF2-40B4-BE49-F238E27FC236}">
                <a16:creationId xmlns:a16="http://schemas.microsoft.com/office/drawing/2014/main" id="{5B23BCFE-F563-ECB9-7B44-9FBB9AD6A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03649"/>
            <a:ext cx="7543800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5697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161ACA-74CE-F73A-8B71-A1771A9B2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FB33A8-CAF2-094E-AD36-ECFCAC169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Where does IP fit in?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9DD635-99A6-8E89-0DCD-86BDACBD5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E270F-AFF2-5727-9E09-A8293573B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1900"/>
              <a:t>• Idea stage - new invention? patentable?</a:t>
            </a:r>
          </a:p>
          <a:p>
            <a:pPr marL="0" lvl="0" indent="0" defTabSz="914400">
              <a:buNone/>
              <a:defRPr/>
            </a:pPr>
            <a:r>
              <a:rPr lang="en-GB" sz="1900"/>
              <a:t>• Research stage – has anyone thought of it before? Search!</a:t>
            </a:r>
          </a:p>
          <a:p>
            <a:pPr marL="0" lvl="0" indent="0" defTabSz="914400">
              <a:buNone/>
              <a:defRPr/>
            </a:pPr>
            <a:r>
              <a:rPr lang="en-GB" sz="1900"/>
              <a:t>• Development – Starts to take physical shape. Design protection</a:t>
            </a:r>
          </a:p>
          <a:p>
            <a:pPr marL="0" lvl="0" indent="0" defTabSz="914400">
              <a:buNone/>
              <a:defRPr/>
            </a:pPr>
            <a:r>
              <a:rPr lang="en-GB" sz="1900"/>
              <a:t>• Test – Any new developments or ideas to protect? Any brand names?</a:t>
            </a:r>
          </a:p>
          <a:p>
            <a:pPr marL="0" lvl="0" indent="0" defTabSz="914400">
              <a:buNone/>
              <a:defRPr/>
            </a:pPr>
            <a:r>
              <a:rPr lang="en-GB" sz="1900"/>
              <a:t>• Analysis – push ahead with protection, think about territories</a:t>
            </a:r>
          </a:p>
          <a:p>
            <a:pPr marL="0" lvl="0" indent="0" defTabSz="914400">
              <a:buNone/>
              <a:defRPr/>
            </a:pPr>
            <a:r>
              <a:rPr lang="en-GB" sz="1900"/>
              <a:t>• Intro – the product is on the market!</a:t>
            </a:r>
          </a:p>
          <a:p>
            <a:pPr marL="0" lvl="0" indent="0" defTabSz="914400">
              <a:buNone/>
              <a:defRPr/>
            </a:pPr>
            <a:r>
              <a:rPr lang="en-GB" sz="1900"/>
              <a:t>Infringers beware!</a:t>
            </a:r>
            <a:endParaRPr kumimoji="0" lang="en-US" sz="19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49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3A202F-9123-137A-9E7F-F2122C7D4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9319D5-504B-12FB-4C01-AD1A1FCA2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Patent attorneys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A6CBF-3CF3-912A-DDAE-0C3FB1C1A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 dirty="0"/>
              <a:t>• Patent attorneys file patent applications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They provide pre-filing advice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They can also manage the patent once it has granted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Paper marked with &quot;Patent Pending&quot; stamp in red ink">
            <a:extLst>
              <a:ext uri="{FF2B5EF4-FFF2-40B4-BE49-F238E27FC236}">
                <a16:creationId xmlns:a16="http://schemas.microsoft.com/office/drawing/2014/main" id="{396EF64B-3E67-792E-3B27-3C80CB52A2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3" r="15383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90449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1CB3F0-7FA3-74CE-CBED-BD3E67D87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B9A177-EC72-412A-3745-6BBC58E82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Patent attorneys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Paper marked with &quot;Patent Pending&quot; stamp in red ink">
            <a:extLst>
              <a:ext uri="{FF2B5EF4-FFF2-40B4-BE49-F238E27FC236}">
                <a16:creationId xmlns:a16="http://schemas.microsoft.com/office/drawing/2014/main" id="{B2EE1928-1768-C522-56E5-91D8BCAB9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4" r="26194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0CBC4-71E4-64C0-15E2-648F6058A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/>
              <a:t>• They will be involved at the Idea stage and the Research Stage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They will try to protect the idea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Analyse competitor rights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Develop and Analysis stages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After the Intro stage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009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29CFA-88DD-3B0F-3C39-B9FA3F2F1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7149-0A19-F1F4-6533-917648E76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Patent attorneys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05482-E34B-F78F-0225-DEFC22EB1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 dirty="0"/>
              <a:t>• Technical specialist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STEM degree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Learn on the job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In-house or private practice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Paper marked with &quot;Patent Pending&quot; stamp in red ink">
            <a:extLst>
              <a:ext uri="{FF2B5EF4-FFF2-40B4-BE49-F238E27FC236}">
                <a16:creationId xmlns:a16="http://schemas.microsoft.com/office/drawing/2014/main" id="{E3637AD0-DF83-678E-EC04-A64672F91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3" r="15383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67271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405C28-9C8C-A7F2-5915-B3D31B684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DC2859-A1DE-B0F9-0C65-C6E3F7003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Patent Analyst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Paper marked with &quot;Patent Pending&quot; stamp in red ink">
            <a:extLst>
              <a:ext uri="{FF2B5EF4-FFF2-40B4-BE49-F238E27FC236}">
                <a16:creationId xmlns:a16="http://schemas.microsoft.com/office/drawing/2014/main" id="{F8E8844D-1D91-2DD3-CEEE-0AF6BC516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4" r="26194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7CAC3-9EC5-ADA9-B942-F45CC15BD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/>
              <a:t>• Look for earlier patent rights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They provide pre-filing advice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Look for later filings by competitors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Landscape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406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FB0C17-B920-EC3A-1F14-3118D4251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FB857-E747-8EB8-D8C1-9E460533A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Patent Analyst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Paper marked with &quot;Patent Pending&quot; stamp in red ink">
            <a:extLst>
              <a:ext uri="{FF2B5EF4-FFF2-40B4-BE49-F238E27FC236}">
                <a16:creationId xmlns:a16="http://schemas.microsoft.com/office/drawing/2014/main" id="{E3037E3C-F116-896E-F5FA-AA5DBC2061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4" r="26194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F5DB6-7E0B-14B9-A057-877B7F149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 dirty="0"/>
              <a:t>• They will be involved at the Idea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stage and the Research Stage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Due diligence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Locate competitor rights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Develop and Analysis stages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After the Intro stage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774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48F413-F97C-ADD1-8295-8D668DEA8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68EA82-00CD-CB56-D81D-673E793D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Patent Analyst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Paper marked with &quot;Patent Pending&quot; stamp in red ink">
            <a:extLst>
              <a:ext uri="{FF2B5EF4-FFF2-40B4-BE49-F238E27FC236}">
                <a16:creationId xmlns:a16="http://schemas.microsoft.com/office/drawing/2014/main" id="{F4328F60-F46E-C811-14B1-CE7A7F6F6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4" r="26194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FB101-B6A3-DFF0-DA2B-06274EBE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 dirty="0"/>
              <a:t>• Technical specialist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STEM degree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Learn on the job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In-house or private practice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8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DF7240-751B-BB2E-671C-7352B13DA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32F812-2E47-C215-B34C-BD8474F3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Patent Examiner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5A365-F5FB-5EAD-28E5-3A601192C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 dirty="0"/>
              <a:t>• Examine patent applications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Patent hearings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Paper marked with &quot;Patent Pending&quot; stamp in red ink">
            <a:extLst>
              <a:ext uri="{FF2B5EF4-FFF2-40B4-BE49-F238E27FC236}">
                <a16:creationId xmlns:a16="http://schemas.microsoft.com/office/drawing/2014/main" id="{FBD0FAED-0167-BBF0-5E07-2BA87C61C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3" r="15383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144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EC39E7-1F4A-D908-25AF-10CDAEBB5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08FC35-1CB4-0741-5133-679C72D0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Patent Examiner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DA7A-0D38-A8CB-6F85-93989E822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 dirty="0"/>
              <a:t>• Technical specialist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STEM degree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Work at UK Intellectual Property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Office or European Patent Office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Paper marked with &quot;Patent Pending&quot; stamp in red ink">
            <a:extLst>
              <a:ext uri="{FF2B5EF4-FFF2-40B4-BE49-F238E27FC236}">
                <a16:creationId xmlns:a16="http://schemas.microsoft.com/office/drawing/2014/main" id="{6C45EA28-4B07-CFD9-73DB-4BBD1D53D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3" r="15383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9803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833" y="1419609"/>
            <a:ext cx="5120561" cy="1325563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Chris Burnett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151" y="3250664"/>
            <a:ext cx="5092194" cy="1182285"/>
          </a:xfrm>
        </p:spPr>
        <p:txBody>
          <a:bodyPr>
            <a:normAutofit lnSpcReduction="10000"/>
          </a:bodyPr>
          <a:lstStyle/>
          <a:p>
            <a:pPr marL="285750" indent="-285750" defTabSz="914400">
              <a:defRPr/>
            </a:pPr>
            <a:r>
              <a:rPr lang="en-GB" dirty="0"/>
              <a:t>Partner , Chartered Patent Attorney and European Patent Attorney </a:t>
            </a:r>
          </a:p>
          <a:p>
            <a:pPr marL="285750" indent="-285750" defTabSz="914400">
              <a:defRPr/>
            </a:pPr>
            <a:endParaRPr lang="en-US" dirty="0">
              <a:latin typeface="Calibri" panose="020F0502020204030204"/>
            </a:endParaRPr>
          </a:p>
        </p:txBody>
      </p:sp>
      <p:sp>
        <p:nvSpPr>
          <p:cNvPr id="1033" name="Oval 103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Christopher Burnett - Knights | LinkedIn">
            <a:extLst>
              <a:ext uri="{FF2B5EF4-FFF2-40B4-BE49-F238E27FC236}">
                <a16:creationId xmlns:a16="http://schemas.microsoft.com/office/drawing/2014/main" id="{F2CFC266-28AA-658D-975A-73518202B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741"/>
          <a:stretch>
            <a:fillRect/>
          </a:stretch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Arc 1034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BFD598-2015-0DBD-3AD9-5EEFBFA8B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938" r="-1" b="33088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F54E255-1781-E4D2-57A3-621336017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2543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FBBE29-1BB9-D184-BE85-9850AEE12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49868A-7A58-8E92-45E2-AE686854C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i="1">
                <a:latin typeface="Arial" panose="020B0604020202020204" pitchFamily="34" charset="0"/>
                <a:cs typeface="Arial" panose="020B0604020202020204" pitchFamily="34" charset="0"/>
              </a:rPr>
              <a:t>Skills to pay the bills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FF9CC-8299-6602-283F-F026964D8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/>
              <a:t>• To be a good patent attorney,</a:t>
            </a:r>
          </a:p>
          <a:p>
            <a:pPr marL="285750" lvl="0" indent="-285750" defTabSz="914400">
              <a:defRPr/>
            </a:pPr>
            <a:r>
              <a:rPr lang="en-GB" sz="2200"/>
              <a:t>analyst or examiner, you will need:</a:t>
            </a:r>
          </a:p>
          <a:p>
            <a:pPr marL="285750" lvl="0" indent="-285750" defTabSz="914400">
              <a:defRPr/>
            </a:pPr>
            <a:r>
              <a:rPr lang="en-GB" sz="2200"/>
              <a:t>- a good analytical mind</a:t>
            </a:r>
          </a:p>
          <a:p>
            <a:pPr marL="285750" lvl="0" indent="-285750" defTabSz="914400">
              <a:defRPr/>
            </a:pPr>
            <a:r>
              <a:rPr lang="en-GB" sz="2200"/>
              <a:t>- be good at solving puzzles</a:t>
            </a:r>
          </a:p>
          <a:p>
            <a:pPr marL="285750" lvl="0" indent="-285750" defTabSz="914400">
              <a:defRPr/>
            </a:pPr>
            <a:r>
              <a:rPr lang="en-GB" sz="2200"/>
              <a:t>- be good at communicating ideas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cartoon image of a young woman trying to untangle a chain of tangled, some coloured fairy lights">
            <a:extLst>
              <a:ext uri="{FF2B5EF4-FFF2-40B4-BE49-F238E27FC236}">
                <a16:creationId xmlns:a16="http://schemas.microsoft.com/office/drawing/2014/main" id="{64A69AEF-F613-E375-2351-E4F67BB690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33" r="19213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39431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2CF4C1-76E4-7C20-9D39-AC2805602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839718-6A1F-3E22-7EB8-3A5C86BBB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Trade mark attorneys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cartoon image of a red can of cola labelled with an image of a cobra and the words &quot;Cobra Cola&quot; and a symbol suggesting these words are a registered trade mark.">
            <a:extLst>
              <a:ext uri="{FF2B5EF4-FFF2-40B4-BE49-F238E27FC236}">
                <a16:creationId xmlns:a16="http://schemas.microsoft.com/office/drawing/2014/main" id="{0B32BA02-7DB4-61DD-CEB5-B11EA7997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" r="-1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9200E-B137-E1EF-1E1F-F90989DF7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/>
              <a:t>• Trade mark attorneys file trade mark applications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They provide pre-filing advice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They can also manage the trade mark rights once they are registered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3267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DC5BD3-8474-0705-FDC0-739186904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2A17FD-5770-1103-96E4-12FCE1365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Trade mark attorneys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cartoon image of a red can of cola labelled with an image of a cobra and the words &quot;Cobra Cola&quot; and a symbol suggesting these words are a registered trade mark.">
            <a:extLst>
              <a:ext uri="{FF2B5EF4-FFF2-40B4-BE49-F238E27FC236}">
                <a16:creationId xmlns:a16="http://schemas.microsoft.com/office/drawing/2014/main" id="{4B80F8C4-BE97-878D-9AD9-08F141DA0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" r="-1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4E670-A52B-5715-AD60-D8544FB0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endParaRPr lang="en-GB" sz="2200" dirty="0"/>
          </a:p>
          <a:p>
            <a:r>
              <a:rPr lang="en-GB" sz="2200" dirty="0"/>
              <a:t>To become a trade mark attorney you generally need a degree (does not need to be a particular subject) </a:t>
            </a:r>
          </a:p>
          <a:p>
            <a:r>
              <a:rPr lang="en-GB" sz="2200" dirty="0"/>
              <a:t>Learn on the job </a:t>
            </a:r>
          </a:p>
          <a:p>
            <a:r>
              <a:rPr lang="en-GB" sz="2200" dirty="0"/>
              <a:t>Nottingham </a:t>
            </a:r>
          </a:p>
          <a:p>
            <a:r>
              <a:rPr lang="en-GB" sz="2200" dirty="0"/>
              <a:t>In-house or private practice </a:t>
            </a:r>
          </a:p>
        </p:txBody>
      </p:sp>
    </p:spTree>
    <p:extLst>
      <p:ext uri="{BB962C8B-B14F-4D97-AF65-F5344CB8AC3E}">
        <p14:creationId xmlns:p14="http://schemas.microsoft.com/office/powerpoint/2010/main" val="4137163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B4568E-2AC2-0059-3A9A-33BBA4480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49A201-55E4-5E50-6387-8CF3F0209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Trade mark attorneys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cartoon image of a red can of cola labelled with an image of a cobra and the words &quot;Cobra Cola&quot; and a symbol suggesting these words are a registered trade mark.">
            <a:extLst>
              <a:ext uri="{FF2B5EF4-FFF2-40B4-BE49-F238E27FC236}">
                <a16:creationId xmlns:a16="http://schemas.microsoft.com/office/drawing/2014/main" id="{EC698658-5D8E-579E-BFF9-81C6EC583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" r="-1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39ABB-8277-2FE4-5E76-A3675817A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endParaRPr lang="en-GB" sz="2200" dirty="0"/>
          </a:p>
          <a:p>
            <a:pPr marL="0" indent="0">
              <a:buNone/>
            </a:pPr>
            <a:r>
              <a:rPr lang="en-GB" sz="2200" dirty="0"/>
              <a:t>• The main skills for being a good trade mark attorney are having an analytical mind and great communication skills</a:t>
            </a:r>
          </a:p>
          <a:p>
            <a:pPr marL="0" indent="0">
              <a:buNone/>
            </a:pPr>
            <a:r>
              <a:rPr lang="en-GB" sz="2200" dirty="0"/>
              <a:t>• Trade mark law is very fast moving</a:t>
            </a:r>
          </a:p>
        </p:txBody>
      </p:sp>
    </p:spTree>
    <p:extLst>
      <p:ext uri="{BB962C8B-B14F-4D97-AF65-F5344CB8AC3E}">
        <p14:creationId xmlns:p14="http://schemas.microsoft.com/office/powerpoint/2010/main" val="6797248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C0D72A-D0A8-E8BD-88B5-CA4A1B3CE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0D536A-6512-9640-7B5D-EC747C73A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Trade mark examiner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FF328-BFB7-AC9E-1B3C-88055CCD9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fontScale="92500"/>
          </a:bodyPr>
          <a:lstStyle/>
          <a:p>
            <a:endParaRPr lang="en-GB" sz="2200" dirty="0"/>
          </a:p>
          <a:p>
            <a:pPr marL="0" indent="0">
              <a:buNone/>
            </a:pPr>
            <a:r>
              <a:rPr lang="en-GB" sz="2200" dirty="0"/>
              <a:t>• The UK Intellectual Property Office</a:t>
            </a:r>
          </a:p>
          <a:p>
            <a:pPr marL="0" indent="0">
              <a:buNone/>
            </a:pPr>
            <a:r>
              <a:rPr lang="en-GB" sz="2200" dirty="0"/>
              <a:t>examines trade mark applications</a:t>
            </a:r>
          </a:p>
          <a:p>
            <a:pPr marL="0" indent="0">
              <a:buNone/>
            </a:pPr>
            <a:r>
              <a:rPr lang="en-GB" sz="2200" dirty="0"/>
              <a:t>• Trade mark examiners do not require</a:t>
            </a:r>
          </a:p>
          <a:p>
            <a:pPr marL="0" indent="0">
              <a:buNone/>
            </a:pPr>
            <a:r>
              <a:rPr lang="en-GB" sz="2200" dirty="0"/>
              <a:t>a degree – so may suit people who</a:t>
            </a:r>
          </a:p>
          <a:p>
            <a:pPr marL="0" indent="0">
              <a:buNone/>
            </a:pPr>
            <a:r>
              <a:rPr lang="en-GB" sz="2200" dirty="0"/>
              <a:t>do not wish to go to University</a:t>
            </a:r>
          </a:p>
          <a:p>
            <a:pPr marL="0" indent="0">
              <a:buNone/>
            </a:pPr>
            <a:r>
              <a:rPr lang="en-GB" sz="2200" dirty="0"/>
              <a:t>• Requires a very good analytical mind</a:t>
            </a:r>
          </a:p>
          <a:p>
            <a:pPr marL="0" indent="0">
              <a:buNone/>
            </a:pPr>
            <a:r>
              <a:rPr lang="en-GB" sz="2200" dirty="0"/>
              <a:t>and good use of language</a:t>
            </a:r>
          </a:p>
        </p:txBody>
      </p:sp>
      <p:pic>
        <p:nvPicPr>
          <p:cNvPr id="5" name="Picture 4" descr="cartoon image of a red can of cola labelled with an image of a cobra and the words &quot;Cobra Cola&quot; and a symbol suggesting these words are a registered trade mark.">
            <a:extLst>
              <a:ext uri="{FF2B5EF4-FFF2-40B4-BE49-F238E27FC236}">
                <a16:creationId xmlns:a16="http://schemas.microsoft.com/office/drawing/2014/main" id="{0F681ED9-7FC0-52E5-654F-C8FDAA527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5" r="-1" b="14696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92782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3E23BF-213C-1B08-FC23-1DC29B19D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923973-31D5-648E-6D29-3351830F3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Enforcement of rights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3896A-C3A9-FB98-00C9-105750626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 dirty="0"/>
              <a:t>• Competitors will assess the new sole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They can copy or design around it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What roles are there for Intellectual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Property professionals from here?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00164F-83DB-D57E-831D-B52AF5703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8" r="-1" b="31164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85287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5999F8-EBBA-8A0B-DBBB-04A7FA658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683797-CF20-5273-B4FD-02460A8EE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Intellectual Property</a:t>
            </a:r>
            <a:b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(IP) Solicitors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559903-E86F-2B89-AD8C-415979CB1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36E4D-1913-29D2-D57D-D943F2D4F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 dirty="0"/>
              <a:t>• Various routes into the profession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</a:t>
            </a:r>
            <a:r>
              <a:rPr lang="en-GB" sz="2200" dirty="0" err="1"/>
              <a:t>LPC</a:t>
            </a:r>
            <a:endParaRPr lang="en-GB" sz="2200" dirty="0"/>
          </a:p>
          <a:p>
            <a:pPr marL="0" lvl="0" indent="0" defTabSz="914400">
              <a:buNone/>
              <a:defRPr/>
            </a:pPr>
            <a:r>
              <a:rPr lang="en-GB" sz="2200" dirty="0"/>
              <a:t>• </a:t>
            </a:r>
            <a:r>
              <a:rPr lang="en-GB" sz="2200" dirty="0" err="1"/>
              <a:t>SQE</a:t>
            </a:r>
            <a:endParaRPr lang="en-GB" sz="2200" dirty="0"/>
          </a:p>
          <a:p>
            <a:pPr marL="0" lvl="0" indent="0" defTabSz="914400">
              <a:buNone/>
              <a:defRPr/>
            </a:pPr>
            <a:r>
              <a:rPr lang="en-GB" sz="2200" dirty="0"/>
              <a:t>• </a:t>
            </a:r>
            <a:r>
              <a:rPr lang="en-GB" sz="2200" dirty="0" err="1"/>
              <a:t>SQA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D50720-29EA-9A33-54CF-F39519D91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52401" y="1524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52654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9926A2-354D-461A-48C0-06AFF23D5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394BD6-9A98-92D6-4731-0972CA8B7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4200" i="1">
                <a:latin typeface="Arial" panose="020B0604020202020204" pitchFamily="34" charset="0"/>
                <a:cs typeface="Arial" panose="020B0604020202020204" pitchFamily="34" charset="0"/>
              </a:rPr>
              <a:t>Intellectual Property</a:t>
            </a:r>
            <a:br>
              <a:rPr lang="en-GB" sz="4200" i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200" i="1">
                <a:latin typeface="Arial" panose="020B0604020202020204" pitchFamily="34" charset="0"/>
                <a:cs typeface="Arial" panose="020B0604020202020204" pitchFamily="34" charset="0"/>
              </a:rPr>
              <a:t>Barristers</a:t>
            </a:r>
            <a:endParaRPr lang="en-GB" sz="4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4D47E-587C-E384-302B-3562B8077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 dirty="0"/>
              <a:t>• Barristers specialise in representing clients in litigious matters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May work alongside IP solicitors and patent and trademark attorneys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Cartoon image of a man standing outside a wig shop and holding a judge's wig.">
            <a:extLst>
              <a:ext uri="{FF2B5EF4-FFF2-40B4-BE49-F238E27FC236}">
                <a16:creationId xmlns:a16="http://schemas.microsoft.com/office/drawing/2014/main" id="{C9A06294-1FAA-E0A4-0CDB-4AE862F28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345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40576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BE8FDE-3D49-A6CF-428F-498414411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2AD7A4-8054-39C3-961E-901831275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4200" i="1">
                <a:latin typeface="Arial" panose="020B0604020202020204" pitchFamily="34" charset="0"/>
                <a:cs typeface="Arial" panose="020B0604020202020204" pitchFamily="34" charset="0"/>
              </a:rPr>
              <a:t>Intellectual Property</a:t>
            </a:r>
            <a:br>
              <a:rPr lang="en-GB" sz="4200" i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200" i="1">
                <a:latin typeface="Arial" panose="020B0604020202020204" pitchFamily="34" charset="0"/>
                <a:cs typeface="Arial" panose="020B0604020202020204" pitchFamily="34" charset="0"/>
              </a:rPr>
              <a:t>Barristers</a:t>
            </a:r>
            <a:endParaRPr lang="en-GB" sz="4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CE57C-1FED-8267-CA2B-CCE394C66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 dirty="0"/>
              <a:t>• Undergraduate degree – may be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STEM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Conversion course e.g</a:t>
            </a:r>
            <a:r>
              <a:rPr lang="en-GB" sz="2200"/>
              <a:t>. PGDL</a:t>
            </a:r>
            <a:endParaRPr lang="en-GB" sz="2200" dirty="0"/>
          </a:p>
          <a:p>
            <a:pPr marL="0" lvl="0" indent="0" defTabSz="914400">
              <a:buNone/>
              <a:defRPr/>
            </a:pPr>
            <a:r>
              <a:rPr lang="en-GB" sz="2200" dirty="0"/>
              <a:t>• Bar Practice Course</a:t>
            </a:r>
          </a:p>
          <a:p>
            <a:pPr marL="0" lvl="0" indent="0" defTabSz="914400">
              <a:buNone/>
              <a:defRPr/>
            </a:pPr>
            <a:r>
              <a:rPr lang="en-GB" sz="2200" dirty="0"/>
              <a:t>• Pupillage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Cartoon image of a man standing outside a wig shop and holding a judge's wig.">
            <a:extLst>
              <a:ext uri="{FF2B5EF4-FFF2-40B4-BE49-F238E27FC236}">
                <a16:creationId xmlns:a16="http://schemas.microsoft.com/office/drawing/2014/main" id="{DCA17350-EC9C-BBC3-67B5-0C7605BFD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345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88968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0F0769-27E8-2BC8-B6DC-13D270BBA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C8A9C8-ADDB-3607-B837-86F807CA4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Finance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DD5CD4-8C70-6C64-DE07-7695D224E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925AA-F741-436C-7FFD-A27FA4ADD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/>
              <a:t>• Insurance roles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Intellectual Property backed lending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Mergers and acquisitions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Intellectual Property valuation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939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01007C-55BA-39D6-E3C4-A2F1246B4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64B192-C64E-9D83-8230-60957A7E5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6418E-106E-C721-D983-FBE395D20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285750" lvl="0" indent="-285750" defTabSz="914400">
              <a:defRPr/>
            </a:pPr>
            <a:r>
              <a:rPr lang="en-GB" sz="2200"/>
              <a:t>What is Intellectual Property? </a:t>
            </a:r>
          </a:p>
          <a:p>
            <a:pPr marL="285750" lvl="0" indent="-285750" defTabSz="914400">
              <a:defRPr/>
            </a:pPr>
            <a:r>
              <a:rPr lang="en-GB" sz="2200"/>
              <a:t>Creative Context </a:t>
            </a:r>
          </a:p>
          <a:p>
            <a:pPr marL="285750" lvl="0" indent="-285750" defTabSz="914400">
              <a:defRPr/>
            </a:pPr>
            <a:r>
              <a:rPr lang="en-GB" sz="2200"/>
              <a:t>Where IP fits in </a:t>
            </a:r>
          </a:p>
          <a:p>
            <a:pPr marL="285750" lvl="0" indent="-285750" defTabSz="914400">
              <a:defRPr/>
            </a:pPr>
            <a:r>
              <a:rPr lang="en-GB" sz="2200"/>
              <a:t>Roles in IP </a:t>
            </a:r>
          </a:p>
          <a:p>
            <a:pPr marL="285750" lvl="0" indent="-285750" defTabSz="914400">
              <a:defRPr/>
            </a:pPr>
            <a:r>
              <a:rPr lang="en-GB" sz="2200"/>
              <a:t>Questions/Get in touch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41A9FD-CE5F-AC28-F8F2-2A4A35E6B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8" r="-1" b="31164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AD1EB00-7D53-54D9-DCAF-F950977BD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19197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8ED748-C429-1F4F-08B1-C70877C72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F6BACF-23F3-2196-4532-AB048DE22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>
                <a:latin typeface="Arial" panose="020B0604020202020204" pitchFamily="34" charset="0"/>
                <a:cs typeface="Arial" panose="020B0604020202020204" pitchFamily="34" charset="0"/>
              </a:rPr>
              <a:t>Administrative/</a:t>
            </a:r>
            <a:br>
              <a:rPr lang="en-GB" sz="5400" i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i="1">
                <a:latin typeface="Arial" panose="020B0604020202020204" pitchFamily="34" charset="0"/>
                <a:cs typeface="Arial" panose="020B0604020202020204" pitchFamily="34" charset="0"/>
              </a:rPr>
              <a:t>Support roles</a:t>
            </a:r>
            <a:endParaRPr lang="en-GB" sz="5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EBBFC7-FBB1-438A-69F4-75BF7106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0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40AC0-EE6F-1832-0AC6-B8BC02CF3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/>
              <a:t>• Many essential and rewarding support roles do not require a technical background or a degree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A lot of Intellectual Property work is transactional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57019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3F0ABB-ADDF-0657-58F2-AB2F4D743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66DAE8-A8D4-4CD5-31C1-C90FFEFAB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i="1">
                <a:latin typeface="Arial" panose="020B0604020202020204" pitchFamily="34" charset="0"/>
                <a:cs typeface="Arial" panose="020B0604020202020204" pitchFamily="34" charset="0"/>
              </a:rPr>
              <a:t>Administrative/</a:t>
            </a:r>
            <a:br>
              <a:rPr lang="en-GB" sz="5400" i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i="1">
                <a:latin typeface="Arial" panose="020B0604020202020204" pitchFamily="34" charset="0"/>
                <a:cs typeface="Arial" panose="020B0604020202020204" pitchFamily="34" charset="0"/>
              </a:rPr>
              <a:t>Support roles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E33214-D793-61C3-5E2E-74726DB41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D2951-C673-03D5-3E69-356507A73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/>
              <a:t>• Roles and job titles will depend on the firm and the level of responsibility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High levels of organisational skills and attention to detail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88310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en-GB" sz="5000" b="1" dirty="0"/>
              <a:t>Thank you for listening</a:t>
            </a:r>
            <a:br>
              <a:rPr lang="en-GB" sz="5000" b="1" dirty="0"/>
            </a:br>
            <a:br>
              <a:rPr lang="en-GB" sz="5000" b="1" dirty="0"/>
            </a:br>
            <a:r>
              <a:rPr lang="en-GB" sz="5000" b="1" dirty="0"/>
              <a:t>  – Enjoy your</a:t>
            </a:r>
            <a:br>
              <a:rPr lang="en-GB" sz="5000" b="1" dirty="0"/>
            </a:br>
            <a:r>
              <a:rPr lang="en-GB" sz="5000" b="1" i="1" dirty="0"/>
              <a:t>Summer of IP</a:t>
            </a:r>
            <a:r>
              <a:rPr lang="en-GB" sz="5000" b="1" dirty="0"/>
              <a:t>!!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4C962B-D511-CE6A-0E2F-78A6AC3C9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0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A9E8BD-A4CC-A8EA-0E31-8DC85F4C992B}"/>
              </a:ext>
            </a:extLst>
          </p:cNvPr>
          <p:cNvSpPr txBox="1"/>
          <p:nvPr/>
        </p:nvSpPr>
        <p:spPr>
          <a:xfrm>
            <a:off x="5185700" y="5751179"/>
            <a:ext cx="60979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0" i="0" u="none" strike="noStrike" baseline="0" dirty="0">
                <a:latin typeface="1"/>
              </a:rPr>
              <a:t>https://careersinideas.org.uk/contact-us</a:t>
            </a:r>
            <a:r>
              <a:rPr lang="en-GB" sz="2000" b="0" i="0" u="none" strike="noStrike" baseline="0" dirty="0">
                <a:solidFill>
                  <a:srgbClr val="FFFFFF"/>
                </a:solidFill>
                <a:latin typeface="1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112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240B0A-0D48-7E77-4EC2-CD60FB6D1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2A1371-D839-1F65-C71F-1F9C818FA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4200" i="1">
                <a:latin typeface="Arial" panose="020B0604020202020204" pitchFamily="34" charset="0"/>
                <a:cs typeface="Arial" panose="020B0604020202020204" pitchFamily="34" charset="0"/>
              </a:rPr>
              <a:t>What is Intellectual Property?</a:t>
            </a:r>
            <a:endParaRPr lang="en-GB" sz="4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FA5CB-C2D0-5715-1D61-949436D18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285750" lvl="0" indent="-285750" defTabSz="914400">
              <a:defRPr/>
            </a:pPr>
            <a:r>
              <a:rPr lang="en-GB" sz="2200"/>
              <a:t>“Creations of the mind”</a:t>
            </a:r>
          </a:p>
          <a:p>
            <a:pPr marL="285750" lvl="0" indent="-285750" defTabSz="914400">
              <a:defRPr/>
            </a:pPr>
            <a:r>
              <a:rPr lang="en-GB" sz="2200"/>
              <a:t>Intellectual property rights (IPRs) protect these creations of the mind</a:t>
            </a:r>
          </a:p>
          <a:p>
            <a:pPr marL="285750" lvl="0" indent="-285750" defTabSz="914400">
              <a:defRPr/>
            </a:pPr>
            <a:r>
              <a:rPr lang="en-GB" sz="2200"/>
              <a:t>Copyright protects works such as literary or musical works and computer programs ©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pencil drawing of a middle aged man wearing a suit, bow tie and glasses and holding out in front of him a tea pot with a propellor on the top and decorated with the words &quot;FLY TEA&quot; and a symbol suggesting that this expression is a registered trade mark.">
            <a:extLst>
              <a:ext uri="{FF2B5EF4-FFF2-40B4-BE49-F238E27FC236}">
                <a16:creationId xmlns:a16="http://schemas.microsoft.com/office/drawing/2014/main" id="{F43888B5-E186-1D42-66AC-A7A555BDBE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7" name="Graphic 6" descr="A pencil drawing of a middle aged man wearing a suit, bow tie and glasses and holding out in front of him a tea pot with a propellor on the top and decorated with the words &quot;FLY TEA&quot; and a symbol suggesting that this expression is a registered trade mark.">
            <a:extLst>
              <a:ext uri="{FF2B5EF4-FFF2-40B4-BE49-F238E27FC236}">
                <a16:creationId xmlns:a16="http://schemas.microsoft.com/office/drawing/2014/main" id="{A1EAF988-AD5F-B28A-C858-ED59C514AC1B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01332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133D22-3BB9-C9B4-9D6B-A4D7B6305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726171-6674-D177-D845-02E761F8A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4200" i="1">
                <a:latin typeface="Arial" panose="020B0604020202020204" pitchFamily="34" charset="0"/>
                <a:cs typeface="Arial" panose="020B0604020202020204" pitchFamily="34" charset="0"/>
              </a:rPr>
              <a:t>What is Intellectual Property?</a:t>
            </a:r>
            <a:endParaRPr lang="en-GB" sz="4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BCEC4-77D9-B6C4-5E30-995229E46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Autofit/>
          </a:bodyPr>
          <a:lstStyle/>
          <a:p>
            <a:pPr marL="285750" lvl="0" indent="-285750" defTabSz="914400">
              <a:defRPr/>
            </a:pPr>
            <a:r>
              <a:rPr lang="en-GB" dirty="0"/>
              <a:t>Patents protect inventions, such as new products and processes</a:t>
            </a:r>
          </a:p>
          <a:p>
            <a:pPr marL="285750" lvl="0" indent="-285750" defTabSz="914400">
              <a:defRPr/>
            </a:pPr>
            <a:r>
              <a:rPr lang="en-GB" dirty="0"/>
              <a:t>Trade marks protect brands ®</a:t>
            </a:r>
          </a:p>
          <a:p>
            <a:pPr marL="285750" lvl="0" indent="-285750" defTabSz="914400">
              <a:defRPr/>
            </a:pPr>
            <a:r>
              <a:rPr lang="en-GB" dirty="0"/>
              <a:t>Design rights protect the shape and configuration of products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encil drawing of a middle aged man wearing a suit, bow tie and glasses and holding out in front of him a tea pot with a propellor on the top and decorated with the words &quot;FLY TEA&quot; and a symbol suggesting that this expression is a registered trade mark.">
            <a:extLst>
              <a:ext uri="{FF2B5EF4-FFF2-40B4-BE49-F238E27FC236}">
                <a16:creationId xmlns:a16="http://schemas.microsoft.com/office/drawing/2014/main" id="{C2986FE7-91B0-8461-702A-0D670BFDA0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2"/>
          <a:stretch>
            <a:fillRect/>
          </a:stretch>
        </p:blipFill>
        <p:spPr>
          <a:xfrm>
            <a:off x="5310177" y="11888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5" name="Graphic 4" descr="A pencil drawing of a middle aged man wearing a suit, bow tie and glasses and holding out in front of him a tea pot with a propellor on the top and decorated with the words &quot;FLY TEA&quot; and a symbol suggesting that this expression is a registered trade mark.">
            <a:extLst>
              <a:ext uri="{FF2B5EF4-FFF2-40B4-BE49-F238E27FC236}">
                <a16:creationId xmlns:a16="http://schemas.microsoft.com/office/drawing/2014/main" id="{4A36E3A8-D233-7BEA-DE25-FD79CF71DA07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42018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1A668E-099F-53A0-709A-1CC72655B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E3207A-04DD-C3F7-3243-FCAAD1D23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4200" i="1">
                <a:latin typeface="Arial" panose="020B0604020202020204" pitchFamily="34" charset="0"/>
                <a:cs typeface="Arial" panose="020B0604020202020204" pitchFamily="34" charset="0"/>
              </a:rPr>
              <a:t>Careers in creation…and</a:t>
            </a:r>
            <a:br>
              <a:rPr lang="en-GB" sz="4200" i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200" i="1">
                <a:latin typeface="Arial" panose="020B0604020202020204" pitchFamily="34" charset="0"/>
                <a:cs typeface="Arial" panose="020B0604020202020204" pitchFamily="34" charset="0"/>
              </a:rPr>
              <a:t>careers in protection!</a:t>
            </a:r>
            <a:endParaRPr lang="en-GB" sz="4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BA4397-249B-F8E8-1A8A-9BBA92BAD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6529F-29EC-BBB2-ED6B-8B28B3834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lvl="0" indent="0" defTabSz="914400">
              <a:buNone/>
              <a:defRPr/>
            </a:pPr>
            <a:r>
              <a:rPr lang="en-GB" sz="2200"/>
              <a:t>• These roles require a whole range of skills, knowledge and interests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Summer of IP will go into more detail about many of the roles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• See also https://careersinideas.org.uk/</a:t>
            </a:r>
          </a:p>
          <a:p>
            <a:pPr marL="0" lvl="0" indent="0" defTabSz="914400">
              <a:buNone/>
              <a:defRPr/>
            </a:pPr>
            <a:r>
              <a:rPr lang="en-GB" sz="2200"/>
              <a:t>and careers booklet for more information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3505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2587A-C53C-0993-6F55-AD921FDAB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44BA2-23FB-DCDE-3999-DE769A11D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Creative context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Flow diagram for New Product Development: Idea - Reasearch - Develop - Testing - Analysis - Intro">
            <a:extLst>
              <a:ext uri="{FF2B5EF4-FFF2-40B4-BE49-F238E27FC236}">
                <a16:creationId xmlns:a16="http://schemas.microsoft.com/office/drawing/2014/main" id="{9D458B1E-3172-FD2D-56D8-2E379F115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371" y="2778825"/>
            <a:ext cx="9797107" cy="25888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11F303-2392-1E2E-D31D-DC0AE32E4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8" r="-1" b="31164"/>
          <a:stretch>
            <a:fillRect/>
          </a:stretch>
        </p:blipFill>
        <p:spPr>
          <a:xfrm>
            <a:off x="9593820" y="10"/>
            <a:ext cx="2596657" cy="258881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32152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0F80C-0314-8E56-2EFF-64F95938B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8FB7E-712D-CC0A-296A-95F0BE776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725" y="475861"/>
            <a:ext cx="1785879" cy="910610"/>
          </a:xfrm>
        </p:spPr>
        <p:txBody>
          <a:bodyPr anchor="b">
            <a:normAutofit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Idea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F0798-B0FF-18F0-07A8-C1C138546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121" y="1386471"/>
            <a:ext cx="4243589" cy="1503158"/>
          </a:xfrm>
        </p:spPr>
        <p:txBody>
          <a:bodyPr>
            <a:normAutofit fontScale="77500" lnSpcReduction="20000"/>
          </a:bodyPr>
          <a:lstStyle/>
          <a:p>
            <a:endParaRPr lang="en-GB" dirty="0"/>
          </a:p>
          <a:p>
            <a:r>
              <a:rPr lang="en-GB" dirty="0"/>
              <a:t>Most new ideas aren’t very new </a:t>
            </a:r>
          </a:p>
          <a:p>
            <a:r>
              <a:rPr lang="en-GB" dirty="0"/>
              <a:t>Most are adaptations or improvements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BBBF1BD-403A-D24E-E6D7-81998BDEF516}"/>
              </a:ext>
            </a:extLst>
          </p:cNvPr>
          <p:cNvSpPr txBox="1">
            <a:spLocks/>
          </p:cNvSpPr>
          <p:nvPr/>
        </p:nvSpPr>
        <p:spPr>
          <a:xfrm>
            <a:off x="593413" y="3057762"/>
            <a:ext cx="2112465" cy="910610"/>
          </a:xfrm>
          <a:prstGeom prst="rect">
            <a:avLst/>
          </a:prstGeom>
        </p:spPr>
        <p:txBody>
          <a:bodyPr vert="horz" lIns="91392" tIns="45718" rIns="91392" bIns="45718" rtlCol="0" anchor="b">
            <a:normAutofit fontScale="62500" lnSpcReduction="20000"/>
          </a:bodyPr>
          <a:lstStyle>
            <a:lvl1pPr algn="l" defTabSz="9138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C65DFD0-CD13-DD09-B6E8-88C11E5F5061}"/>
              </a:ext>
            </a:extLst>
          </p:cNvPr>
          <p:cNvSpPr txBox="1">
            <a:spLocks/>
          </p:cNvSpPr>
          <p:nvPr/>
        </p:nvSpPr>
        <p:spPr>
          <a:xfrm>
            <a:off x="378809" y="3968372"/>
            <a:ext cx="4243589" cy="1503158"/>
          </a:xfrm>
          <a:prstGeom prst="rect">
            <a:avLst/>
          </a:prstGeom>
        </p:spPr>
        <p:txBody>
          <a:bodyPr vert="horz" lIns="91392" tIns="45718" rIns="91392" bIns="45718" rtlCol="0">
            <a:normAutofit fontScale="62500" lnSpcReduction="20000"/>
          </a:bodyPr>
          <a:lstStyle>
            <a:lvl1pPr marL="228472" indent="-228472" algn="l" defTabSz="91385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414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326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240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155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096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024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6952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894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r>
              <a:rPr lang="en-GB" dirty="0"/>
              <a:t>• Product validation ensures you’re creating a product people will pay for</a:t>
            </a:r>
          </a:p>
          <a:p>
            <a:pPr marL="0" indent="0">
              <a:buNone/>
            </a:pPr>
            <a:r>
              <a:rPr lang="en-GB" dirty="0"/>
              <a:t>• Analyse what competitors are doing</a:t>
            </a:r>
          </a:p>
          <a:p>
            <a:pPr marL="0" indent="0">
              <a:buNone/>
            </a:pPr>
            <a:r>
              <a:rPr lang="en-GB" dirty="0"/>
              <a:t>• Due diligence – What IP is out there?</a:t>
            </a:r>
          </a:p>
        </p:txBody>
      </p:sp>
      <p:pic>
        <p:nvPicPr>
          <p:cNvPr id="8" name="Picture 7" descr="A photo of a trainer with a rocket image on it's side">
            <a:extLst>
              <a:ext uri="{FF2B5EF4-FFF2-40B4-BE49-F238E27FC236}">
                <a16:creationId xmlns:a16="http://schemas.microsoft.com/office/drawing/2014/main" id="{8287221F-24B5-A9CF-4F04-F47E09F1AB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03649"/>
            <a:ext cx="7543800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3905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0E45D-9164-B0AA-EB68-9A1557502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20689-A403-D813-D3F7-9F551C657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725" y="475861"/>
            <a:ext cx="2588312" cy="910610"/>
          </a:xfrm>
        </p:spPr>
        <p:txBody>
          <a:bodyPr anchor="b">
            <a:normAutofit fontScale="90000"/>
          </a:bodyPr>
          <a:lstStyle/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48EE6-08CB-2BB2-B72A-4815E30CC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121" y="1386471"/>
            <a:ext cx="4243589" cy="1503158"/>
          </a:xfrm>
        </p:spPr>
        <p:txBody>
          <a:bodyPr>
            <a:normAutofit fontScale="70000" lnSpcReduction="20000"/>
          </a:bodyPr>
          <a:lstStyle/>
          <a:p>
            <a:endParaRPr lang="en-GB" dirty="0"/>
          </a:p>
          <a:p>
            <a:r>
              <a:rPr lang="en-GB" dirty="0"/>
              <a:t>• Plan for what the finished product</a:t>
            </a:r>
          </a:p>
          <a:p>
            <a:r>
              <a:rPr lang="en-GB" dirty="0"/>
              <a:t>may look like</a:t>
            </a:r>
          </a:p>
          <a:p>
            <a:r>
              <a:rPr lang="en-GB" dirty="0"/>
              <a:t>• Prototype – make a model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55766E2-E10B-3AAF-CF11-3882AAA4178D}"/>
              </a:ext>
            </a:extLst>
          </p:cNvPr>
          <p:cNvSpPr txBox="1">
            <a:spLocks/>
          </p:cNvSpPr>
          <p:nvPr/>
        </p:nvSpPr>
        <p:spPr>
          <a:xfrm>
            <a:off x="593413" y="3057762"/>
            <a:ext cx="2112465" cy="910610"/>
          </a:xfrm>
          <a:prstGeom prst="rect">
            <a:avLst/>
          </a:prstGeom>
        </p:spPr>
        <p:txBody>
          <a:bodyPr vert="horz" lIns="91392" tIns="45718" rIns="91392" bIns="45718" rtlCol="0" anchor="b">
            <a:normAutofit fontScale="85000" lnSpcReduction="10000"/>
          </a:bodyPr>
          <a:lstStyle>
            <a:lvl1pPr algn="l" defTabSz="9138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i="1" dirty="0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endParaRPr lang="en-GB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66A8D4-5F03-FF6B-6C6C-B070C439EF04}"/>
              </a:ext>
            </a:extLst>
          </p:cNvPr>
          <p:cNvSpPr txBox="1">
            <a:spLocks/>
          </p:cNvSpPr>
          <p:nvPr/>
        </p:nvSpPr>
        <p:spPr>
          <a:xfrm>
            <a:off x="378809" y="3968372"/>
            <a:ext cx="4243589" cy="1503158"/>
          </a:xfrm>
          <a:prstGeom prst="rect">
            <a:avLst/>
          </a:prstGeom>
        </p:spPr>
        <p:txBody>
          <a:bodyPr vert="horz" lIns="91392" tIns="45718" rIns="91392" bIns="45718" rtlCol="0">
            <a:normAutofit fontScale="85000" lnSpcReduction="10000"/>
          </a:bodyPr>
          <a:lstStyle>
            <a:lvl1pPr marL="228472" indent="-228472" algn="l" defTabSz="91385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414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326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240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155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096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024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6952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894" indent="-228472" algn="l" defTabSz="91385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r>
              <a:rPr lang="en-GB" dirty="0"/>
              <a:t>• Test against the design criteria</a:t>
            </a:r>
          </a:p>
          <a:p>
            <a:pPr marL="0" indent="0">
              <a:buNone/>
            </a:pPr>
            <a:r>
              <a:rPr lang="en-GB" dirty="0"/>
              <a:t>• Does it work? Does it break?</a:t>
            </a:r>
          </a:p>
        </p:txBody>
      </p:sp>
      <p:pic>
        <p:nvPicPr>
          <p:cNvPr id="8" name="Picture 7" descr="A photo of a trainer with a rocket image on its side">
            <a:extLst>
              <a:ext uri="{FF2B5EF4-FFF2-40B4-BE49-F238E27FC236}">
                <a16:creationId xmlns:a16="http://schemas.microsoft.com/office/drawing/2014/main" id="{80ADC3CB-D7BF-12A4-1C88-BE77A7A54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03649"/>
            <a:ext cx="7543800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3620472"/>
      </p:ext>
    </p:extLst>
  </p:cSld>
  <p:clrMapOvr>
    <a:masterClrMapping/>
  </p:clrMapOvr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2749</Words>
  <Application>Microsoft Office PowerPoint</Application>
  <PresentationFormat>Widescreen</PresentationFormat>
  <Paragraphs>218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1</vt:lpstr>
      <vt:lpstr>Arial</vt:lpstr>
      <vt:lpstr>Calibri</vt:lpstr>
      <vt:lpstr>Calibri Light</vt:lpstr>
      <vt:lpstr>5_Office Theme</vt:lpstr>
      <vt:lpstr>Careers in Intellectual Property</vt:lpstr>
      <vt:lpstr>Introduction Chris Burnett</vt:lpstr>
      <vt:lpstr>Agenda</vt:lpstr>
      <vt:lpstr>What is Intellectual Property?</vt:lpstr>
      <vt:lpstr>What is Intellectual Property?</vt:lpstr>
      <vt:lpstr>Careers in creation…and careers in protection!</vt:lpstr>
      <vt:lpstr>Creative context</vt:lpstr>
      <vt:lpstr>Idea</vt:lpstr>
      <vt:lpstr>Develop</vt:lpstr>
      <vt:lpstr>Analysis</vt:lpstr>
      <vt:lpstr>Where does IP fit in?</vt:lpstr>
      <vt:lpstr>Patent attorneys</vt:lpstr>
      <vt:lpstr>Patent attorneys</vt:lpstr>
      <vt:lpstr>Patent attorneys</vt:lpstr>
      <vt:lpstr>Patent Analyst</vt:lpstr>
      <vt:lpstr>Patent Analyst</vt:lpstr>
      <vt:lpstr>Patent Analyst</vt:lpstr>
      <vt:lpstr>Patent Examiner</vt:lpstr>
      <vt:lpstr>Patent Examiner</vt:lpstr>
      <vt:lpstr>Skills to pay the bills</vt:lpstr>
      <vt:lpstr>Trade mark attorneys</vt:lpstr>
      <vt:lpstr>Trade mark attorneys</vt:lpstr>
      <vt:lpstr>Trade mark attorneys</vt:lpstr>
      <vt:lpstr>Trade mark examiner</vt:lpstr>
      <vt:lpstr>Enforcement of rights</vt:lpstr>
      <vt:lpstr>Intellectual Property (IP) Solicitors</vt:lpstr>
      <vt:lpstr>Intellectual Property Barristers</vt:lpstr>
      <vt:lpstr>Intellectual Property Barristers</vt:lpstr>
      <vt:lpstr>Finance</vt:lpstr>
      <vt:lpstr>Administrative/ Support roles</vt:lpstr>
      <vt:lpstr>Administrative/ Support roles</vt:lpstr>
      <vt:lpstr>Thank you for listening    – Enjoy your Summer of IP!!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Unconscious bias &amp; stereotypes in the workplace</dc:title>
  <dc:creator>Andrea Brewster</dc:creator>
  <cp:lastModifiedBy>Helen Smith</cp:lastModifiedBy>
  <cp:revision>268</cp:revision>
  <cp:lastPrinted>2021-11-18T08:10:06Z</cp:lastPrinted>
  <dcterms:created xsi:type="dcterms:W3CDTF">2020-01-31T19:31:48Z</dcterms:created>
  <dcterms:modified xsi:type="dcterms:W3CDTF">2026-08-12T13:49:09Z</dcterms:modified>
</cp:coreProperties>
</file>