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8" r:id="rId3"/>
    <p:sldId id="260" r:id="rId4"/>
    <p:sldId id="261" r:id="rId5"/>
  </p:sldIdLst>
  <p:sldSz cx="10085388" cy="7562850"/>
  <p:notesSz cx="6858000" cy="9144000"/>
  <p:defaultTextStyle>
    <a:defPPr>
      <a:defRPr lang="en-US"/>
    </a:defPPr>
    <a:lvl1pPr algn="l" defTabSz="4810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1pPr>
    <a:lvl2pPr marL="481013" indent="-23813" algn="l" defTabSz="4810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2pPr>
    <a:lvl3pPr marL="962025" indent="-47625" algn="l" defTabSz="4810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3pPr>
    <a:lvl4pPr marL="1443038" indent="-71438" algn="l" defTabSz="4810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4pPr>
    <a:lvl5pPr marL="1924050" indent="-95250" algn="l" defTabSz="4810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19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19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19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19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31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924"/>
    <a:srgbClr val="A6AE38"/>
    <a:srgbClr val="98A336"/>
    <a:srgbClr val="EC5E3C"/>
    <a:srgbClr val="D53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7" d="100"/>
          <a:sy n="137" d="100"/>
        </p:scale>
        <p:origin x="2082" y="120"/>
      </p:cViewPr>
      <p:guideLst>
        <p:guide orient="horz" pos="2382"/>
        <p:guide pos="317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498DE0-56FD-480C-5400-FE07CD7B0C3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81294"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06C889C-917E-A58D-83C3-6C85A2D0FF1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220CD3C-3D87-4A86-BCE9-1C22803F17EE}" type="datetimeFigureOut">
              <a:rPr lang="en-US" altLang="en-US"/>
              <a:pPr>
                <a:defRPr/>
              </a:pPr>
              <a:t>6/16/2026</a:t>
            </a:fld>
            <a:endParaRPr lang="en-US" altLang="en-US"/>
          </a:p>
        </p:txBody>
      </p:sp>
      <p:sp>
        <p:nvSpPr>
          <p:cNvPr id="4" name="Slide Image Placeholder 3">
            <a:extLst>
              <a:ext uri="{FF2B5EF4-FFF2-40B4-BE49-F238E27FC236}">
                <a16:creationId xmlns:a16="http://schemas.microsoft.com/office/drawing/2014/main" id="{AC8E37CB-5875-CB8E-1EDF-EFB096FED71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D88809E-AF2B-BA08-3E71-4B516BFCC85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4EA6183-907D-FB4B-113D-1CB3210A51F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81294"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CEE0EC7-2EEA-563B-945A-0D142149ED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55B1CC1-AB92-4E76-A8EC-1F613CE148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81013" rtl="0" eaLnBrk="0" fontAlgn="base" hangingPunct="0">
      <a:spcBef>
        <a:spcPct val="30000"/>
      </a:spcBef>
      <a:spcAft>
        <a:spcPct val="0"/>
      </a:spcAft>
      <a:defRPr sz="1300" kern="1200">
        <a:solidFill>
          <a:schemeClr val="tx1"/>
        </a:solidFill>
        <a:latin typeface="+mn-lt"/>
        <a:ea typeface="MS PGothic" panose="020B0600070205080204" pitchFamily="34" charset="-128"/>
        <a:cs typeface="ＭＳ Ｐゴシック" charset="0"/>
      </a:defRPr>
    </a:lvl1pPr>
    <a:lvl2pPr marL="481013" algn="l" defTabSz="481013"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2pPr>
    <a:lvl3pPr marL="962025" algn="l" defTabSz="481013"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3pPr>
    <a:lvl4pPr marL="1443038" algn="l" defTabSz="481013"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4pPr>
    <a:lvl5pPr marL="1924050" algn="l" defTabSz="481013"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5pPr>
    <a:lvl6pPr marL="2406472" algn="l" defTabSz="481294" rtl="0" eaLnBrk="1" latinLnBrk="0" hangingPunct="1">
      <a:defRPr sz="1300" kern="1200">
        <a:solidFill>
          <a:schemeClr val="tx1"/>
        </a:solidFill>
        <a:latin typeface="+mn-lt"/>
        <a:ea typeface="+mn-ea"/>
        <a:cs typeface="+mn-cs"/>
      </a:defRPr>
    </a:lvl6pPr>
    <a:lvl7pPr marL="2887767" algn="l" defTabSz="481294" rtl="0" eaLnBrk="1" latinLnBrk="0" hangingPunct="1">
      <a:defRPr sz="1300" kern="1200">
        <a:solidFill>
          <a:schemeClr val="tx1"/>
        </a:solidFill>
        <a:latin typeface="+mn-lt"/>
        <a:ea typeface="+mn-ea"/>
        <a:cs typeface="+mn-cs"/>
      </a:defRPr>
    </a:lvl7pPr>
    <a:lvl8pPr marL="3369061" algn="l" defTabSz="481294" rtl="0" eaLnBrk="1" latinLnBrk="0" hangingPunct="1">
      <a:defRPr sz="1300" kern="1200">
        <a:solidFill>
          <a:schemeClr val="tx1"/>
        </a:solidFill>
        <a:latin typeface="+mn-lt"/>
        <a:ea typeface="+mn-ea"/>
        <a:cs typeface="+mn-cs"/>
      </a:defRPr>
    </a:lvl8pPr>
    <a:lvl9pPr marL="3850356" algn="l" defTabSz="48129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DD8ED60-067B-4077-D8F3-7FC616B540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0B789F4E-E857-5E07-039B-CC368F8862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0363" indent="-360363" eaLnBrk="1" hangingPunct="1">
              <a:spcBef>
                <a:spcPts val="1200"/>
              </a:spcBef>
              <a:buClr>
                <a:srgbClr val="9BBB59"/>
              </a:buClr>
              <a:buSzPct val="120000"/>
              <a:buFontTx/>
              <a:buChar char="•"/>
            </a:pPr>
            <a:r>
              <a:rPr lang="en-GB" altLang="en-US" sz="1400" b="1">
                <a:latin typeface="Arial Narrow" panose="020B0606020202030204" pitchFamily="34" charset="0"/>
              </a:rPr>
              <a:t>Release the potential of ideas: </a:t>
            </a:r>
            <a:r>
              <a:rPr lang="en-GB" altLang="en-US" sz="1400">
                <a:latin typeface="Arial Narrow" panose="020B0606020202030204" pitchFamily="34" charset="0"/>
              </a:rPr>
              <a:t>Careers like patent solicitors help to take ideas into the real world where people can invest in them, manufacture them and change lives with them. For example, c</a:t>
            </a:r>
            <a:r>
              <a:rPr lang="en-GB" altLang="en-US"/>
              <a:t>holesterol drug Lipitor is one of the world’s most valuable patents. By the time the patent ran out in 2009, it had earned over £72 billion and the drug had helped millions of people. </a:t>
            </a:r>
            <a:r>
              <a:rPr lang="en-GB" altLang="en-US" sz="1400"/>
              <a:t>It might never have been developed if the idea couldn’t be protected and made profitable.</a:t>
            </a:r>
            <a:endParaRPr lang="en-GB" altLang="en-US" sz="1400">
              <a:latin typeface="Arial Narrow" panose="020B0606020202030204" pitchFamily="34" charset="0"/>
            </a:endParaRPr>
          </a:p>
          <a:p>
            <a:pPr marL="360363" indent="-360363" eaLnBrk="1" hangingPunct="1">
              <a:spcBef>
                <a:spcPts val="1200"/>
              </a:spcBef>
              <a:buClr>
                <a:srgbClr val="9BBB59"/>
              </a:buClr>
              <a:buSzPct val="120000"/>
              <a:buFontTx/>
              <a:buChar char="•"/>
            </a:pPr>
            <a:r>
              <a:rPr lang="en-GB" altLang="en-US" sz="1400" b="1">
                <a:latin typeface="Arial Narrow" panose="020B0606020202030204" pitchFamily="34" charset="0"/>
              </a:rPr>
              <a:t>At the cutting edge of technology:</a:t>
            </a:r>
            <a:r>
              <a:rPr lang="en-GB" altLang="en-US" sz="1400">
                <a:latin typeface="Arial Narrow" panose="020B0606020202030204" pitchFamily="34" charset="0"/>
              </a:rPr>
              <a:t> When inventors push the boundaries of innovation, people who work in IP are the first to hear about it. For example, a patent for a product almost identical to the iPod was filed as long ago as 1979, 23 years before Apple launched their product. </a:t>
            </a:r>
          </a:p>
          <a:p>
            <a:pPr marL="360363" indent="-360363" eaLnBrk="1" hangingPunct="1">
              <a:spcBef>
                <a:spcPts val="1200"/>
              </a:spcBef>
              <a:buClr>
                <a:srgbClr val="9BBB59"/>
              </a:buClr>
              <a:buSzPct val="120000"/>
              <a:buFontTx/>
              <a:buChar char="•"/>
            </a:pPr>
            <a:r>
              <a:rPr lang="en-GB" altLang="en-US" sz="1400" b="1">
                <a:latin typeface="Arial Narrow" panose="020B0606020202030204" pitchFamily="34" charset="0"/>
              </a:rPr>
              <a:t>A world of intrigues and breakthroughs: </a:t>
            </a:r>
            <a:r>
              <a:rPr lang="en-GB" altLang="en-US" sz="1400">
                <a:latin typeface="Arial Narrow" panose="020B0606020202030204" pitchFamily="34" charset="0"/>
              </a:rPr>
              <a:t>The world of IP is a world of trade secrets (eg. the flavouring of Pot Noodles), of disputes between Marconi and Tesla about who invented the radio, and of legal battles like the one between Apple and Motorola over whether Motorola’s system of unlocking a phone by tapping the screen breached Apple’s patent on the swipe to unlock because, as they argued, ‘a tap is a zero-length swipe’.</a:t>
            </a:r>
          </a:p>
          <a:p>
            <a:pPr marL="360363" indent="-360363" eaLnBrk="1" hangingPunct="1">
              <a:spcBef>
                <a:spcPts val="1200"/>
              </a:spcBef>
              <a:buClr>
                <a:srgbClr val="9BBB59"/>
              </a:buClr>
              <a:buSzPct val="120000"/>
              <a:buFontTx/>
              <a:buChar char="•"/>
            </a:pPr>
            <a:r>
              <a:rPr lang="en-GB" altLang="en-US" sz="1400" b="1">
                <a:latin typeface="Arial Narrow" panose="020B0606020202030204" pitchFamily="34" charset="0"/>
              </a:rPr>
              <a:t>Ideas can change the world:</a:t>
            </a:r>
            <a:r>
              <a:rPr lang="en-GB" altLang="en-US" sz="1400">
                <a:latin typeface="Arial Narrow" panose="020B0606020202030204" pitchFamily="34" charset="0"/>
              </a:rPr>
              <a:t> eg </a:t>
            </a:r>
            <a:r>
              <a:rPr lang="en-GB" altLang="en-US"/>
              <a:t>The Wright brothers were granted a patent for their ‘Flying-Machine’. We now call them ‘planes’. </a:t>
            </a:r>
            <a:endParaRPr lang="en-GB" altLang="en-US" sz="1400">
              <a:latin typeface="Arial Narrow" panose="020B0606020202030204" pitchFamily="34" charset="0"/>
            </a:endParaRPr>
          </a:p>
          <a:p>
            <a:pPr marL="360363" indent="-360363" eaLnBrk="1" hangingPunct="1">
              <a:spcBef>
                <a:spcPts val="1200"/>
              </a:spcBef>
              <a:buClr>
                <a:srgbClr val="9BBB59"/>
              </a:buClr>
              <a:buSzPct val="120000"/>
              <a:buFontTx/>
              <a:buChar char="•"/>
            </a:pPr>
            <a:r>
              <a:rPr lang="en-GB" altLang="en-US" sz="1400" b="1">
                <a:latin typeface="Arial Narrow" panose="020B0606020202030204" pitchFamily="34" charset="0"/>
              </a:rPr>
              <a:t>Ideas can be worth £billions:</a:t>
            </a:r>
            <a:r>
              <a:rPr lang="en-GB" altLang="en-US" sz="1400">
                <a:latin typeface="Arial Narrow" panose="020B0606020202030204" pitchFamily="34" charset="0"/>
              </a:rPr>
              <a:t> Think of J K Rowling: her wealth comes from her ideas, protected by her ‘copyright’</a:t>
            </a:r>
            <a:r>
              <a:rPr lang="en-GB" altLang="ja-JP"/>
              <a:t>.</a:t>
            </a:r>
            <a:endParaRPr lang="en-GB" altLang="ja-JP" sz="1400">
              <a:latin typeface="Arial Narrow" panose="020B0606020202030204" pitchFamily="34" charset="0"/>
            </a:endParaRPr>
          </a:p>
          <a:p>
            <a:pPr marL="360363" indent="-360363" eaLnBrk="1" hangingPunct="1">
              <a:spcBef>
                <a:spcPts val="1200"/>
              </a:spcBef>
              <a:buClr>
                <a:srgbClr val="9BBB59"/>
              </a:buClr>
              <a:buSzPct val="120000"/>
              <a:buFontTx/>
              <a:buChar char="•"/>
            </a:pPr>
            <a:r>
              <a:rPr lang="en-GB" altLang="en-US" sz="1400" b="1">
                <a:latin typeface="Arial Narrow" panose="020B0606020202030204" pitchFamily="34" charset="0"/>
              </a:rPr>
              <a:t>Work with inventors, entrepreneurs, artists, musicians and writers: </a:t>
            </a:r>
            <a:r>
              <a:rPr lang="en-GB" altLang="en-US" sz="1400">
                <a:latin typeface="Arial Narrow" panose="020B0606020202030204" pitchFamily="34" charset="0"/>
              </a:rPr>
              <a:t>The all need to protect the intellectual property in their ideas and they come to the IP specialists to help them. </a:t>
            </a:r>
          </a:p>
          <a:p>
            <a:pPr marL="360363" indent="-360363" eaLnBrk="1" hangingPunct="1">
              <a:spcBef>
                <a:spcPts val="1200"/>
              </a:spcBef>
              <a:buClr>
                <a:srgbClr val="9BBB59"/>
              </a:buClr>
              <a:buSzPct val="120000"/>
              <a:buFontTx/>
              <a:buChar char="•"/>
            </a:pPr>
            <a:r>
              <a:rPr lang="en-GB" altLang="en-US" sz="1400" b="1">
                <a:latin typeface="Arial Narrow" panose="020B0606020202030204" pitchFamily="34" charset="0"/>
              </a:rPr>
              <a:t>Respected professions with good pay</a:t>
            </a:r>
          </a:p>
          <a:p>
            <a:pPr marL="360363" indent="-360363" eaLnBrk="1" hangingPunct="1">
              <a:spcBef>
                <a:spcPts val="1200"/>
              </a:spcBef>
              <a:buClr>
                <a:srgbClr val="9BBB59"/>
              </a:buClr>
              <a:buSzPct val="120000"/>
              <a:buFontTx/>
              <a:buChar char="•"/>
            </a:pPr>
            <a:r>
              <a:rPr lang="en-GB" altLang="en-US" sz="1400" b="1">
                <a:latin typeface="Arial Narrow" panose="020B0606020202030204" pitchFamily="34" charset="0"/>
              </a:rPr>
              <a:t>Clear pathways to promotion </a:t>
            </a:r>
            <a:endParaRPr lang="en-US" altLang="en-US" sz="1400" b="1">
              <a:latin typeface="Arial Narrow" panose="020B0606020202030204" pitchFamily="34" charset="0"/>
            </a:endParaRPr>
          </a:p>
          <a:p>
            <a:pPr marL="360363" indent="-360363"/>
            <a:endParaRPr lang="en-GB" altLang="en-US"/>
          </a:p>
        </p:txBody>
      </p:sp>
      <p:sp>
        <p:nvSpPr>
          <p:cNvPr id="8196" name="Slide Number Placeholder 3">
            <a:extLst>
              <a:ext uri="{FF2B5EF4-FFF2-40B4-BE49-F238E27FC236}">
                <a16:creationId xmlns:a16="http://schemas.microsoft.com/office/drawing/2014/main" id="{8752CC7F-8647-19B6-7F8C-01DBBDDA63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defTabSz="48101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defTabSz="48101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defTabSz="48101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defTabSz="481013"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05E110C4-EF7A-4F79-B2D7-B3AB4A20442E}" type="slidenum">
              <a:rPr lang="en-US" altLang="en-US" sz="1200"/>
              <a:pPr>
                <a:spcBef>
                  <a:spcPct val="0"/>
                </a:spcBef>
              </a:pPr>
              <a:t>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404" y="2349387"/>
            <a:ext cx="8572580" cy="1621111"/>
          </a:xfrm>
        </p:spPr>
        <p:txBody>
          <a:bodyPr/>
          <a:lstStyle/>
          <a:p>
            <a:r>
              <a:rPr lang="en-GB"/>
              <a:t>Click to edit Master title style</a:t>
            </a:r>
            <a:endParaRPr lang="en-US"/>
          </a:p>
        </p:txBody>
      </p:sp>
      <p:sp>
        <p:nvSpPr>
          <p:cNvPr id="3" name="Subtitle 2"/>
          <p:cNvSpPr>
            <a:spLocks noGrp="1"/>
          </p:cNvSpPr>
          <p:nvPr>
            <p:ph type="subTitle" idx="1"/>
          </p:nvPr>
        </p:nvSpPr>
        <p:spPr>
          <a:xfrm>
            <a:off x="1512808" y="4285615"/>
            <a:ext cx="7059772" cy="1932728"/>
          </a:xfrm>
        </p:spPr>
        <p:txBody>
          <a:bodyPr/>
          <a:lstStyle>
            <a:lvl1pPr marL="0" indent="0" algn="ctr">
              <a:buNone/>
              <a:defRPr>
                <a:solidFill>
                  <a:schemeClr val="tx1">
                    <a:tint val="75000"/>
                  </a:schemeClr>
                </a:solidFill>
              </a:defRPr>
            </a:lvl1pPr>
            <a:lvl2pPr marL="481294" indent="0" algn="ctr">
              <a:buNone/>
              <a:defRPr>
                <a:solidFill>
                  <a:schemeClr val="tx1">
                    <a:tint val="75000"/>
                  </a:schemeClr>
                </a:solidFill>
              </a:defRPr>
            </a:lvl2pPr>
            <a:lvl3pPr marL="962589" indent="0" algn="ctr">
              <a:buNone/>
              <a:defRPr>
                <a:solidFill>
                  <a:schemeClr val="tx1">
                    <a:tint val="75000"/>
                  </a:schemeClr>
                </a:solidFill>
              </a:defRPr>
            </a:lvl3pPr>
            <a:lvl4pPr marL="1443883" indent="0" algn="ctr">
              <a:buNone/>
              <a:defRPr>
                <a:solidFill>
                  <a:schemeClr val="tx1">
                    <a:tint val="75000"/>
                  </a:schemeClr>
                </a:solidFill>
              </a:defRPr>
            </a:lvl4pPr>
            <a:lvl5pPr marL="1925178" indent="0" algn="ctr">
              <a:buNone/>
              <a:defRPr>
                <a:solidFill>
                  <a:schemeClr val="tx1">
                    <a:tint val="75000"/>
                  </a:schemeClr>
                </a:solidFill>
              </a:defRPr>
            </a:lvl5pPr>
            <a:lvl6pPr marL="2406472" indent="0" algn="ctr">
              <a:buNone/>
              <a:defRPr>
                <a:solidFill>
                  <a:schemeClr val="tx1">
                    <a:tint val="75000"/>
                  </a:schemeClr>
                </a:solidFill>
              </a:defRPr>
            </a:lvl6pPr>
            <a:lvl7pPr marL="2887767" indent="0" algn="ctr">
              <a:buNone/>
              <a:defRPr>
                <a:solidFill>
                  <a:schemeClr val="tx1">
                    <a:tint val="75000"/>
                  </a:schemeClr>
                </a:solidFill>
              </a:defRPr>
            </a:lvl7pPr>
            <a:lvl8pPr marL="3369061" indent="0" algn="ctr">
              <a:buNone/>
              <a:defRPr>
                <a:solidFill>
                  <a:schemeClr val="tx1">
                    <a:tint val="75000"/>
                  </a:schemeClr>
                </a:solidFill>
              </a:defRPr>
            </a:lvl8pPr>
            <a:lvl9pPr marL="3850356"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6E4ACB0-239D-B07E-AA80-8E7A848C4B97}"/>
              </a:ext>
            </a:extLst>
          </p:cNvPr>
          <p:cNvSpPr>
            <a:spLocks noGrp="1"/>
          </p:cNvSpPr>
          <p:nvPr>
            <p:ph type="dt" sz="half" idx="10"/>
          </p:nvPr>
        </p:nvSpPr>
        <p:spPr/>
        <p:txBody>
          <a:bodyPr/>
          <a:lstStyle>
            <a:lvl1pPr>
              <a:defRPr/>
            </a:lvl1pPr>
          </a:lstStyle>
          <a:p>
            <a:pPr>
              <a:defRPr/>
            </a:pPr>
            <a:fld id="{318E299B-05E1-42EC-8E72-650682E42BAD}" type="datetimeFigureOut">
              <a:rPr lang="en-US" altLang="en-US"/>
              <a:pPr>
                <a:defRPr/>
              </a:pPr>
              <a:t>6/16/2026</a:t>
            </a:fld>
            <a:endParaRPr lang="en-US" altLang="en-US"/>
          </a:p>
        </p:txBody>
      </p:sp>
      <p:sp>
        <p:nvSpPr>
          <p:cNvPr id="5" name="Footer Placeholder 4">
            <a:extLst>
              <a:ext uri="{FF2B5EF4-FFF2-40B4-BE49-F238E27FC236}">
                <a16:creationId xmlns:a16="http://schemas.microsoft.com/office/drawing/2014/main" id="{10B5DE59-2352-A280-5235-42DD0BB206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FB8072-27EA-C610-F63C-09846632BA5E}"/>
              </a:ext>
            </a:extLst>
          </p:cNvPr>
          <p:cNvSpPr>
            <a:spLocks noGrp="1"/>
          </p:cNvSpPr>
          <p:nvPr>
            <p:ph type="sldNum" sz="quarter" idx="12"/>
          </p:nvPr>
        </p:nvSpPr>
        <p:spPr/>
        <p:txBody>
          <a:bodyPr/>
          <a:lstStyle>
            <a:lvl1pPr>
              <a:defRPr/>
            </a:lvl1pPr>
          </a:lstStyle>
          <a:p>
            <a:pPr>
              <a:defRPr/>
            </a:pPr>
            <a:fld id="{C2383AFF-A29C-4FE3-987D-6AC15B32D4AB}" type="slidenum">
              <a:rPr lang="en-US" altLang="en-US"/>
              <a:pPr>
                <a:defRPr/>
              </a:pPr>
              <a:t>‹#›</a:t>
            </a:fld>
            <a:endParaRPr lang="en-US" altLang="en-US"/>
          </a:p>
        </p:txBody>
      </p:sp>
    </p:spTree>
    <p:extLst>
      <p:ext uri="{BB962C8B-B14F-4D97-AF65-F5344CB8AC3E}">
        <p14:creationId xmlns:p14="http://schemas.microsoft.com/office/powerpoint/2010/main" val="354810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74B6DB-AD4A-A251-4533-9F420624A302}"/>
              </a:ext>
            </a:extLst>
          </p:cNvPr>
          <p:cNvSpPr>
            <a:spLocks noGrp="1"/>
          </p:cNvSpPr>
          <p:nvPr>
            <p:ph type="dt" sz="half" idx="10"/>
          </p:nvPr>
        </p:nvSpPr>
        <p:spPr/>
        <p:txBody>
          <a:bodyPr/>
          <a:lstStyle>
            <a:lvl1pPr>
              <a:defRPr/>
            </a:lvl1pPr>
          </a:lstStyle>
          <a:p>
            <a:pPr>
              <a:defRPr/>
            </a:pPr>
            <a:fld id="{3C4A807F-683A-4596-AFB5-DC0A1AD8DD58}" type="datetimeFigureOut">
              <a:rPr lang="en-US" altLang="en-US"/>
              <a:pPr>
                <a:defRPr/>
              </a:pPr>
              <a:t>6/16/2026</a:t>
            </a:fld>
            <a:endParaRPr lang="en-US" altLang="en-US"/>
          </a:p>
        </p:txBody>
      </p:sp>
      <p:sp>
        <p:nvSpPr>
          <p:cNvPr id="5" name="Footer Placeholder 4">
            <a:extLst>
              <a:ext uri="{FF2B5EF4-FFF2-40B4-BE49-F238E27FC236}">
                <a16:creationId xmlns:a16="http://schemas.microsoft.com/office/drawing/2014/main" id="{8D288CBD-0328-9C14-ACAA-EEBAD200D0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B346AC-0166-C7A9-3E4E-EF547AF5121B}"/>
              </a:ext>
            </a:extLst>
          </p:cNvPr>
          <p:cNvSpPr>
            <a:spLocks noGrp="1"/>
          </p:cNvSpPr>
          <p:nvPr>
            <p:ph type="sldNum" sz="quarter" idx="12"/>
          </p:nvPr>
        </p:nvSpPr>
        <p:spPr/>
        <p:txBody>
          <a:bodyPr/>
          <a:lstStyle>
            <a:lvl1pPr>
              <a:defRPr/>
            </a:lvl1pPr>
          </a:lstStyle>
          <a:p>
            <a:pPr>
              <a:defRPr/>
            </a:pPr>
            <a:fld id="{C27D5183-23A4-42F4-8254-53A342DA9067}" type="slidenum">
              <a:rPr lang="en-US" altLang="en-US"/>
              <a:pPr>
                <a:defRPr/>
              </a:pPr>
              <a:t>‹#›</a:t>
            </a:fld>
            <a:endParaRPr lang="en-US" altLang="en-US"/>
          </a:p>
        </p:txBody>
      </p:sp>
    </p:spTree>
    <p:extLst>
      <p:ext uri="{BB962C8B-B14F-4D97-AF65-F5344CB8AC3E}">
        <p14:creationId xmlns:p14="http://schemas.microsoft.com/office/powerpoint/2010/main" val="248615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1906" y="302866"/>
            <a:ext cx="2269212" cy="645293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04269" y="302866"/>
            <a:ext cx="6639547" cy="645293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9A2069-3E48-CAF4-486C-837A29DA9FEA}"/>
              </a:ext>
            </a:extLst>
          </p:cNvPr>
          <p:cNvSpPr>
            <a:spLocks noGrp="1"/>
          </p:cNvSpPr>
          <p:nvPr>
            <p:ph type="dt" sz="half" idx="10"/>
          </p:nvPr>
        </p:nvSpPr>
        <p:spPr/>
        <p:txBody>
          <a:bodyPr/>
          <a:lstStyle>
            <a:lvl1pPr>
              <a:defRPr/>
            </a:lvl1pPr>
          </a:lstStyle>
          <a:p>
            <a:pPr>
              <a:defRPr/>
            </a:pPr>
            <a:fld id="{536061EA-2148-4148-B9FC-A137505CEA35}" type="datetimeFigureOut">
              <a:rPr lang="en-US" altLang="en-US"/>
              <a:pPr>
                <a:defRPr/>
              </a:pPr>
              <a:t>6/16/2026</a:t>
            </a:fld>
            <a:endParaRPr lang="en-US" altLang="en-US"/>
          </a:p>
        </p:txBody>
      </p:sp>
      <p:sp>
        <p:nvSpPr>
          <p:cNvPr id="5" name="Footer Placeholder 4">
            <a:extLst>
              <a:ext uri="{FF2B5EF4-FFF2-40B4-BE49-F238E27FC236}">
                <a16:creationId xmlns:a16="http://schemas.microsoft.com/office/drawing/2014/main" id="{0FEDE6D5-2940-D5D9-A1ED-ACA104B08F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7E142D-6636-148F-DC76-D56AA9ACAB98}"/>
              </a:ext>
            </a:extLst>
          </p:cNvPr>
          <p:cNvSpPr>
            <a:spLocks noGrp="1"/>
          </p:cNvSpPr>
          <p:nvPr>
            <p:ph type="sldNum" sz="quarter" idx="12"/>
          </p:nvPr>
        </p:nvSpPr>
        <p:spPr/>
        <p:txBody>
          <a:bodyPr/>
          <a:lstStyle>
            <a:lvl1pPr>
              <a:defRPr/>
            </a:lvl1pPr>
          </a:lstStyle>
          <a:p>
            <a:pPr>
              <a:defRPr/>
            </a:pPr>
            <a:fld id="{DDA2B3A3-4B21-45E5-AC0D-403AF055AB81}" type="slidenum">
              <a:rPr lang="en-US" altLang="en-US"/>
              <a:pPr>
                <a:defRPr/>
              </a:pPr>
              <a:t>‹#›</a:t>
            </a:fld>
            <a:endParaRPr lang="en-US" altLang="en-US"/>
          </a:p>
        </p:txBody>
      </p:sp>
    </p:spTree>
    <p:extLst>
      <p:ext uri="{BB962C8B-B14F-4D97-AF65-F5344CB8AC3E}">
        <p14:creationId xmlns:p14="http://schemas.microsoft.com/office/powerpoint/2010/main" val="263486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B2CD3C-AA1B-2B38-4B48-01706F7C95F0}"/>
              </a:ext>
            </a:extLst>
          </p:cNvPr>
          <p:cNvSpPr>
            <a:spLocks noGrp="1"/>
          </p:cNvSpPr>
          <p:nvPr>
            <p:ph type="dt" sz="half" idx="10"/>
          </p:nvPr>
        </p:nvSpPr>
        <p:spPr/>
        <p:txBody>
          <a:bodyPr/>
          <a:lstStyle>
            <a:lvl1pPr>
              <a:defRPr/>
            </a:lvl1pPr>
          </a:lstStyle>
          <a:p>
            <a:pPr>
              <a:defRPr/>
            </a:pPr>
            <a:fld id="{AA844391-8312-4260-AB5D-8393E1478313}" type="datetimeFigureOut">
              <a:rPr lang="en-US" altLang="en-US"/>
              <a:pPr>
                <a:defRPr/>
              </a:pPr>
              <a:t>6/16/2026</a:t>
            </a:fld>
            <a:endParaRPr lang="en-US" altLang="en-US"/>
          </a:p>
        </p:txBody>
      </p:sp>
      <p:sp>
        <p:nvSpPr>
          <p:cNvPr id="5" name="Footer Placeholder 4">
            <a:extLst>
              <a:ext uri="{FF2B5EF4-FFF2-40B4-BE49-F238E27FC236}">
                <a16:creationId xmlns:a16="http://schemas.microsoft.com/office/drawing/2014/main" id="{E86B3D68-BA13-86F7-9E98-735D3FCA16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A73263-709F-BF1C-161D-F5DE891EFB79}"/>
              </a:ext>
            </a:extLst>
          </p:cNvPr>
          <p:cNvSpPr>
            <a:spLocks noGrp="1"/>
          </p:cNvSpPr>
          <p:nvPr>
            <p:ph type="sldNum" sz="quarter" idx="12"/>
          </p:nvPr>
        </p:nvSpPr>
        <p:spPr/>
        <p:txBody>
          <a:bodyPr/>
          <a:lstStyle>
            <a:lvl1pPr>
              <a:defRPr/>
            </a:lvl1pPr>
          </a:lstStyle>
          <a:p>
            <a:pPr>
              <a:defRPr/>
            </a:pPr>
            <a:fld id="{57675AE2-0E81-4FCF-B12D-91B4ECE46930}" type="slidenum">
              <a:rPr lang="en-US" altLang="en-US"/>
              <a:pPr>
                <a:defRPr/>
              </a:pPr>
              <a:t>‹#›</a:t>
            </a:fld>
            <a:endParaRPr lang="en-US" altLang="en-US"/>
          </a:p>
        </p:txBody>
      </p:sp>
    </p:spTree>
    <p:extLst>
      <p:ext uri="{BB962C8B-B14F-4D97-AF65-F5344CB8AC3E}">
        <p14:creationId xmlns:p14="http://schemas.microsoft.com/office/powerpoint/2010/main" val="24642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676" y="4859833"/>
            <a:ext cx="8572580" cy="1502066"/>
          </a:xfrm>
        </p:spPr>
        <p:txBody>
          <a:bodyPr anchor="t"/>
          <a:lstStyle>
            <a:lvl1pPr algn="l">
              <a:defRPr sz="4200" b="1" cap="all"/>
            </a:lvl1pPr>
          </a:lstStyle>
          <a:p>
            <a:r>
              <a:rPr lang="en-GB"/>
              <a:t>Click to edit Master title style</a:t>
            </a:r>
            <a:endParaRPr lang="en-US"/>
          </a:p>
        </p:txBody>
      </p:sp>
      <p:sp>
        <p:nvSpPr>
          <p:cNvPr id="3" name="Text Placeholder 2"/>
          <p:cNvSpPr>
            <a:spLocks noGrp="1"/>
          </p:cNvSpPr>
          <p:nvPr>
            <p:ph type="body" idx="1"/>
          </p:nvPr>
        </p:nvSpPr>
        <p:spPr>
          <a:xfrm>
            <a:off x="796676" y="3205459"/>
            <a:ext cx="8572580" cy="1654373"/>
          </a:xfrm>
        </p:spPr>
        <p:txBody>
          <a:bodyPr anchor="b"/>
          <a:lstStyle>
            <a:lvl1pPr marL="0" indent="0">
              <a:buNone/>
              <a:defRPr sz="2100">
                <a:solidFill>
                  <a:schemeClr val="tx1">
                    <a:tint val="75000"/>
                  </a:schemeClr>
                </a:solidFill>
              </a:defRPr>
            </a:lvl1pPr>
            <a:lvl2pPr marL="481294" indent="0">
              <a:buNone/>
              <a:defRPr sz="1900">
                <a:solidFill>
                  <a:schemeClr val="tx1">
                    <a:tint val="75000"/>
                  </a:schemeClr>
                </a:solidFill>
              </a:defRPr>
            </a:lvl2pPr>
            <a:lvl3pPr marL="962589" indent="0">
              <a:buNone/>
              <a:defRPr sz="1700">
                <a:solidFill>
                  <a:schemeClr val="tx1">
                    <a:tint val="75000"/>
                  </a:schemeClr>
                </a:solidFill>
              </a:defRPr>
            </a:lvl3pPr>
            <a:lvl4pPr marL="1443883" indent="0">
              <a:buNone/>
              <a:defRPr sz="1500">
                <a:solidFill>
                  <a:schemeClr val="tx1">
                    <a:tint val="75000"/>
                  </a:schemeClr>
                </a:solidFill>
              </a:defRPr>
            </a:lvl4pPr>
            <a:lvl5pPr marL="1925178" indent="0">
              <a:buNone/>
              <a:defRPr sz="1500">
                <a:solidFill>
                  <a:schemeClr val="tx1">
                    <a:tint val="75000"/>
                  </a:schemeClr>
                </a:solidFill>
              </a:defRPr>
            </a:lvl5pPr>
            <a:lvl6pPr marL="2406472" indent="0">
              <a:buNone/>
              <a:defRPr sz="1500">
                <a:solidFill>
                  <a:schemeClr val="tx1">
                    <a:tint val="75000"/>
                  </a:schemeClr>
                </a:solidFill>
              </a:defRPr>
            </a:lvl6pPr>
            <a:lvl7pPr marL="2887767" indent="0">
              <a:buNone/>
              <a:defRPr sz="1500">
                <a:solidFill>
                  <a:schemeClr val="tx1">
                    <a:tint val="75000"/>
                  </a:schemeClr>
                </a:solidFill>
              </a:defRPr>
            </a:lvl7pPr>
            <a:lvl8pPr marL="3369061" indent="0">
              <a:buNone/>
              <a:defRPr sz="1500">
                <a:solidFill>
                  <a:schemeClr val="tx1">
                    <a:tint val="75000"/>
                  </a:schemeClr>
                </a:solidFill>
              </a:defRPr>
            </a:lvl8pPr>
            <a:lvl9pPr marL="3850356" indent="0">
              <a:buNone/>
              <a:defRPr sz="15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D8293E4-5FAC-EB84-661D-4924D0898C71}"/>
              </a:ext>
            </a:extLst>
          </p:cNvPr>
          <p:cNvSpPr>
            <a:spLocks noGrp="1"/>
          </p:cNvSpPr>
          <p:nvPr>
            <p:ph type="dt" sz="half" idx="10"/>
          </p:nvPr>
        </p:nvSpPr>
        <p:spPr/>
        <p:txBody>
          <a:bodyPr/>
          <a:lstStyle>
            <a:lvl1pPr>
              <a:defRPr/>
            </a:lvl1pPr>
          </a:lstStyle>
          <a:p>
            <a:pPr>
              <a:defRPr/>
            </a:pPr>
            <a:fld id="{1F3A2BDB-ADD3-45E0-B728-5EB39347FFF6}" type="datetimeFigureOut">
              <a:rPr lang="en-US" altLang="en-US"/>
              <a:pPr>
                <a:defRPr/>
              </a:pPr>
              <a:t>6/16/2026</a:t>
            </a:fld>
            <a:endParaRPr lang="en-US" altLang="en-US"/>
          </a:p>
        </p:txBody>
      </p:sp>
      <p:sp>
        <p:nvSpPr>
          <p:cNvPr id="5" name="Footer Placeholder 4">
            <a:extLst>
              <a:ext uri="{FF2B5EF4-FFF2-40B4-BE49-F238E27FC236}">
                <a16:creationId xmlns:a16="http://schemas.microsoft.com/office/drawing/2014/main" id="{EDEAF47E-6A25-5E41-83B5-DE79FFCA16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2E2EAD-C879-7EAC-6A2A-471F5035FEF5}"/>
              </a:ext>
            </a:extLst>
          </p:cNvPr>
          <p:cNvSpPr>
            <a:spLocks noGrp="1"/>
          </p:cNvSpPr>
          <p:nvPr>
            <p:ph type="sldNum" sz="quarter" idx="12"/>
          </p:nvPr>
        </p:nvSpPr>
        <p:spPr/>
        <p:txBody>
          <a:bodyPr/>
          <a:lstStyle>
            <a:lvl1pPr>
              <a:defRPr/>
            </a:lvl1pPr>
          </a:lstStyle>
          <a:p>
            <a:pPr>
              <a:defRPr/>
            </a:pPr>
            <a:fld id="{04C847DC-F042-4CD7-909A-1D37A3AA7FB9}" type="slidenum">
              <a:rPr lang="en-US" altLang="en-US"/>
              <a:pPr>
                <a:defRPr/>
              </a:pPr>
              <a:t>‹#›</a:t>
            </a:fld>
            <a:endParaRPr lang="en-US" altLang="en-US"/>
          </a:p>
        </p:txBody>
      </p:sp>
    </p:spTree>
    <p:extLst>
      <p:ext uri="{BB962C8B-B14F-4D97-AF65-F5344CB8AC3E}">
        <p14:creationId xmlns:p14="http://schemas.microsoft.com/office/powerpoint/2010/main" val="242617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04269" y="1764667"/>
            <a:ext cx="4454380" cy="499113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26739" y="1764667"/>
            <a:ext cx="4454380" cy="499113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917373D-066E-B9C4-7C79-3968009055AB}"/>
              </a:ext>
            </a:extLst>
          </p:cNvPr>
          <p:cNvSpPr>
            <a:spLocks noGrp="1"/>
          </p:cNvSpPr>
          <p:nvPr>
            <p:ph type="dt" sz="half" idx="10"/>
          </p:nvPr>
        </p:nvSpPr>
        <p:spPr/>
        <p:txBody>
          <a:bodyPr/>
          <a:lstStyle>
            <a:lvl1pPr>
              <a:defRPr/>
            </a:lvl1pPr>
          </a:lstStyle>
          <a:p>
            <a:pPr>
              <a:defRPr/>
            </a:pPr>
            <a:fld id="{7F567074-31D7-4A34-8293-88E723AC8141}" type="datetimeFigureOut">
              <a:rPr lang="en-US" altLang="en-US"/>
              <a:pPr>
                <a:defRPr/>
              </a:pPr>
              <a:t>6/16/2026</a:t>
            </a:fld>
            <a:endParaRPr lang="en-US" altLang="en-US"/>
          </a:p>
        </p:txBody>
      </p:sp>
      <p:sp>
        <p:nvSpPr>
          <p:cNvPr id="6" name="Footer Placeholder 4">
            <a:extLst>
              <a:ext uri="{FF2B5EF4-FFF2-40B4-BE49-F238E27FC236}">
                <a16:creationId xmlns:a16="http://schemas.microsoft.com/office/drawing/2014/main" id="{B543FE01-7057-11BC-099B-B4B34FFB64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18CC90-814D-8A79-24A9-B7130E667BC6}"/>
              </a:ext>
            </a:extLst>
          </p:cNvPr>
          <p:cNvSpPr>
            <a:spLocks noGrp="1"/>
          </p:cNvSpPr>
          <p:nvPr>
            <p:ph type="sldNum" sz="quarter" idx="12"/>
          </p:nvPr>
        </p:nvSpPr>
        <p:spPr/>
        <p:txBody>
          <a:bodyPr/>
          <a:lstStyle>
            <a:lvl1pPr>
              <a:defRPr/>
            </a:lvl1pPr>
          </a:lstStyle>
          <a:p>
            <a:pPr>
              <a:defRPr/>
            </a:pPr>
            <a:fld id="{9427F0A4-547C-49D0-9217-2E1B8772B3AE}" type="slidenum">
              <a:rPr lang="en-US" altLang="en-US"/>
              <a:pPr>
                <a:defRPr/>
              </a:pPr>
              <a:t>‹#›</a:t>
            </a:fld>
            <a:endParaRPr lang="en-US" altLang="en-US"/>
          </a:p>
        </p:txBody>
      </p:sp>
    </p:spTree>
    <p:extLst>
      <p:ext uri="{BB962C8B-B14F-4D97-AF65-F5344CB8AC3E}">
        <p14:creationId xmlns:p14="http://schemas.microsoft.com/office/powerpoint/2010/main" val="254820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04269" y="1692889"/>
            <a:ext cx="4456131" cy="705515"/>
          </a:xfrm>
        </p:spPr>
        <p:txBody>
          <a:bodyPr anchor="b"/>
          <a:lstStyle>
            <a:lvl1pPr marL="0" indent="0">
              <a:buNone/>
              <a:defRPr sz="2500" b="1"/>
            </a:lvl1pPr>
            <a:lvl2pPr marL="481294" indent="0">
              <a:buNone/>
              <a:defRPr sz="2100" b="1"/>
            </a:lvl2pPr>
            <a:lvl3pPr marL="962589" indent="0">
              <a:buNone/>
              <a:defRPr sz="1900" b="1"/>
            </a:lvl3pPr>
            <a:lvl4pPr marL="1443883" indent="0">
              <a:buNone/>
              <a:defRPr sz="1700" b="1"/>
            </a:lvl4pPr>
            <a:lvl5pPr marL="1925178" indent="0">
              <a:buNone/>
              <a:defRPr sz="1700" b="1"/>
            </a:lvl5pPr>
            <a:lvl6pPr marL="2406472" indent="0">
              <a:buNone/>
              <a:defRPr sz="1700" b="1"/>
            </a:lvl6pPr>
            <a:lvl7pPr marL="2887767" indent="0">
              <a:buNone/>
              <a:defRPr sz="1700" b="1"/>
            </a:lvl7pPr>
            <a:lvl8pPr marL="3369061" indent="0">
              <a:buNone/>
              <a:defRPr sz="1700" b="1"/>
            </a:lvl8pPr>
            <a:lvl9pPr marL="3850356" indent="0">
              <a:buNone/>
              <a:defRPr sz="1700" b="1"/>
            </a:lvl9pPr>
          </a:lstStyle>
          <a:p>
            <a:pPr lvl="0"/>
            <a:r>
              <a:rPr lang="en-GB"/>
              <a:t>Click to edit Master text styles</a:t>
            </a:r>
          </a:p>
        </p:txBody>
      </p:sp>
      <p:sp>
        <p:nvSpPr>
          <p:cNvPr id="4" name="Content Placeholder 3"/>
          <p:cNvSpPr>
            <a:spLocks noGrp="1"/>
          </p:cNvSpPr>
          <p:nvPr>
            <p:ph sz="half" idx="2"/>
          </p:nvPr>
        </p:nvSpPr>
        <p:spPr>
          <a:xfrm>
            <a:off x="504269" y="2398404"/>
            <a:ext cx="4456131" cy="435739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123238" y="1692889"/>
            <a:ext cx="4457882" cy="705515"/>
          </a:xfrm>
        </p:spPr>
        <p:txBody>
          <a:bodyPr anchor="b"/>
          <a:lstStyle>
            <a:lvl1pPr marL="0" indent="0">
              <a:buNone/>
              <a:defRPr sz="2500" b="1"/>
            </a:lvl1pPr>
            <a:lvl2pPr marL="481294" indent="0">
              <a:buNone/>
              <a:defRPr sz="2100" b="1"/>
            </a:lvl2pPr>
            <a:lvl3pPr marL="962589" indent="0">
              <a:buNone/>
              <a:defRPr sz="1900" b="1"/>
            </a:lvl3pPr>
            <a:lvl4pPr marL="1443883" indent="0">
              <a:buNone/>
              <a:defRPr sz="1700" b="1"/>
            </a:lvl4pPr>
            <a:lvl5pPr marL="1925178" indent="0">
              <a:buNone/>
              <a:defRPr sz="1700" b="1"/>
            </a:lvl5pPr>
            <a:lvl6pPr marL="2406472" indent="0">
              <a:buNone/>
              <a:defRPr sz="1700" b="1"/>
            </a:lvl6pPr>
            <a:lvl7pPr marL="2887767" indent="0">
              <a:buNone/>
              <a:defRPr sz="1700" b="1"/>
            </a:lvl7pPr>
            <a:lvl8pPr marL="3369061" indent="0">
              <a:buNone/>
              <a:defRPr sz="1700" b="1"/>
            </a:lvl8pPr>
            <a:lvl9pPr marL="3850356" indent="0">
              <a:buNone/>
              <a:defRPr sz="1700" b="1"/>
            </a:lvl9pPr>
          </a:lstStyle>
          <a:p>
            <a:pPr lvl="0"/>
            <a:r>
              <a:rPr lang="en-GB"/>
              <a:t>Click to edit Master text styles</a:t>
            </a:r>
          </a:p>
        </p:txBody>
      </p:sp>
      <p:sp>
        <p:nvSpPr>
          <p:cNvPr id="6" name="Content Placeholder 5"/>
          <p:cNvSpPr>
            <a:spLocks noGrp="1"/>
          </p:cNvSpPr>
          <p:nvPr>
            <p:ph sz="quarter" idx="4"/>
          </p:nvPr>
        </p:nvSpPr>
        <p:spPr>
          <a:xfrm>
            <a:off x="5123238" y="2398404"/>
            <a:ext cx="4457882" cy="435739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4B47254-8CD4-38FD-1870-53E07242F97F}"/>
              </a:ext>
            </a:extLst>
          </p:cNvPr>
          <p:cNvSpPr>
            <a:spLocks noGrp="1"/>
          </p:cNvSpPr>
          <p:nvPr>
            <p:ph type="dt" sz="half" idx="10"/>
          </p:nvPr>
        </p:nvSpPr>
        <p:spPr/>
        <p:txBody>
          <a:bodyPr/>
          <a:lstStyle>
            <a:lvl1pPr>
              <a:defRPr/>
            </a:lvl1pPr>
          </a:lstStyle>
          <a:p>
            <a:pPr>
              <a:defRPr/>
            </a:pPr>
            <a:fld id="{F9D872AE-D98F-48AC-AC75-A4786E02546A}" type="datetimeFigureOut">
              <a:rPr lang="en-US" altLang="en-US"/>
              <a:pPr>
                <a:defRPr/>
              </a:pPr>
              <a:t>6/16/2026</a:t>
            </a:fld>
            <a:endParaRPr lang="en-US" altLang="en-US"/>
          </a:p>
        </p:txBody>
      </p:sp>
      <p:sp>
        <p:nvSpPr>
          <p:cNvPr id="8" name="Footer Placeholder 4">
            <a:extLst>
              <a:ext uri="{FF2B5EF4-FFF2-40B4-BE49-F238E27FC236}">
                <a16:creationId xmlns:a16="http://schemas.microsoft.com/office/drawing/2014/main" id="{6D6A5527-8C3D-C778-9970-7026755A357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E6287A-DAE7-3ADD-4DAF-09A568ED6ADF}"/>
              </a:ext>
            </a:extLst>
          </p:cNvPr>
          <p:cNvSpPr>
            <a:spLocks noGrp="1"/>
          </p:cNvSpPr>
          <p:nvPr>
            <p:ph type="sldNum" sz="quarter" idx="12"/>
          </p:nvPr>
        </p:nvSpPr>
        <p:spPr/>
        <p:txBody>
          <a:bodyPr/>
          <a:lstStyle>
            <a:lvl1pPr>
              <a:defRPr/>
            </a:lvl1pPr>
          </a:lstStyle>
          <a:p>
            <a:pPr>
              <a:defRPr/>
            </a:pPr>
            <a:fld id="{ADA74D42-AD2A-4443-91E8-4B70213E3F3D}" type="slidenum">
              <a:rPr lang="en-US" altLang="en-US"/>
              <a:pPr>
                <a:defRPr/>
              </a:pPr>
              <a:t>‹#›</a:t>
            </a:fld>
            <a:endParaRPr lang="en-US" altLang="en-US"/>
          </a:p>
        </p:txBody>
      </p:sp>
    </p:spTree>
    <p:extLst>
      <p:ext uri="{BB962C8B-B14F-4D97-AF65-F5344CB8AC3E}">
        <p14:creationId xmlns:p14="http://schemas.microsoft.com/office/powerpoint/2010/main" val="11060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75A5C1A-CA03-233F-1ECA-5CBA06976988}"/>
              </a:ext>
            </a:extLst>
          </p:cNvPr>
          <p:cNvSpPr>
            <a:spLocks noGrp="1"/>
          </p:cNvSpPr>
          <p:nvPr>
            <p:ph type="dt" sz="half" idx="10"/>
          </p:nvPr>
        </p:nvSpPr>
        <p:spPr/>
        <p:txBody>
          <a:bodyPr/>
          <a:lstStyle>
            <a:lvl1pPr>
              <a:defRPr/>
            </a:lvl1pPr>
          </a:lstStyle>
          <a:p>
            <a:pPr>
              <a:defRPr/>
            </a:pPr>
            <a:fld id="{7EF9C683-3AA4-4AD7-A7E4-B20FA60AE2C8}" type="datetimeFigureOut">
              <a:rPr lang="en-US" altLang="en-US"/>
              <a:pPr>
                <a:defRPr/>
              </a:pPr>
              <a:t>6/16/2026</a:t>
            </a:fld>
            <a:endParaRPr lang="en-US" altLang="en-US"/>
          </a:p>
        </p:txBody>
      </p:sp>
      <p:sp>
        <p:nvSpPr>
          <p:cNvPr id="4" name="Footer Placeholder 4">
            <a:extLst>
              <a:ext uri="{FF2B5EF4-FFF2-40B4-BE49-F238E27FC236}">
                <a16:creationId xmlns:a16="http://schemas.microsoft.com/office/drawing/2014/main" id="{7617D06A-043D-1D4D-99B5-1795DBAA8A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416698-218F-0E56-F18F-983BBD1C43D0}"/>
              </a:ext>
            </a:extLst>
          </p:cNvPr>
          <p:cNvSpPr>
            <a:spLocks noGrp="1"/>
          </p:cNvSpPr>
          <p:nvPr>
            <p:ph type="sldNum" sz="quarter" idx="12"/>
          </p:nvPr>
        </p:nvSpPr>
        <p:spPr/>
        <p:txBody>
          <a:bodyPr/>
          <a:lstStyle>
            <a:lvl1pPr>
              <a:defRPr/>
            </a:lvl1pPr>
          </a:lstStyle>
          <a:p>
            <a:pPr>
              <a:defRPr/>
            </a:pPr>
            <a:fld id="{139BA769-A8E3-48C9-87C4-DAB58963B98E}" type="slidenum">
              <a:rPr lang="en-US" altLang="en-US"/>
              <a:pPr>
                <a:defRPr/>
              </a:pPr>
              <a:t>‹#›</a:t>
            </a:fld>
            <a:endParaRPr lang="en-US" altLang="en-US"/>
          </a:p>
        </p:txBody>
      </p:sp>
    </p:spTree>
    <p:extLst>
      <p:ext uri="{BB962C8B-B14F-4D97-AF65-F5344CB8AC3E}">
        <p14:creationId xmlns:p14="http://schemas.microsoft.com/office/powerpoint/2010/main" val="354558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FB8DD9-00D3-74E0-A231-1706266AE5FF}"/>
              </a:ext>
            </a:extLst>
          </p:cNvPr>
          <p:cNvSpPr>
            <a:spLocks noGrp="1"/>
          </p:cNvSpPr>
          <p:nvPr>
            <p:ph type="dt" sz="half" idx="10"/>
          </p:nvPr>
        </p:nvSpPr>
        <p:spPr/>
        <p:txBody>
          <a:bodyPr/>
          <a:lstStyle>
            <a:lvl1pPr>
              <a:defRPr/>
            </a:lvl1pPr>
          </a:lstStyle>
          <a:p>
            <a:pPr>
              <a:defRPr/>
            </a:pPr>
            <a:fld id="{CB5369F2-39FF-473B-9518-A3E55F4FCDF9}" type="datetimeFigureOut">
              <a:rPr lang="en-US" altLang="en-US"/>
              <a:pPr>
                <a:defRPr/>
              </a:pPr>
              <a:t>6/16/2026</a:t>
            </a:fld>
            <a:endParaRPr lang="en-US" altLang="en-US"/>
          </a:p>
        </p:txBody>
      </p:sp>
      <p:sp>
        <p:nvSpPr>
          <p:cNvPr id="3" name="Footer Placeholder 4">
            <a:extLst>
              <a:ext uri="{FF2B5EF4-FFF2-40B4-BE49-F238E27FC236}">
                <a16:creationId xmlns:a16="http://schemas.microsoft.com/office/drawing/2014/main" id="{B8BFBC0B-82A1-E261-C175-17A8B633DF3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C90F171-BD92-E3D2-F85D-DD1D4F38FB4D}"/>
              </a:ext>
            </a:extLst>
          </p:cNvPr>
          <p:cNvSpPr>
            <a:spLocks noGrp="1"/>
          </p:cNvSpPr>
          <p:nvPr>
            <p:ph type="sldNum" sz="quarter" idx="12"/>
          </p:nvPr>
        </p:nvSpPr>
        <p:spPr/>
        <p:txBody>
          <a:bodyPr/>
          <a:lstStyle>
            <a:lvl1pPr>
              <a:defRPr/>
            </a:lvl1pPr>
          </a:lstStyle>
          <a:p>
            <a:pPr>
              <a:defRPr/>
            </a:pPr>
            <a:fld id="{1A4F71ED-D1C4-41C9-BBCD-31268CC44BC3}" type="slidenum">
              <a:rPr lang="en-US" altLang="en-US"/>
              <a:pPr>
                <a:defRPr/>
              </a:pPr>
              <a:t>‹#›</a:t>
            </a:fld>
            <a:endParaRPr lang="en-US" altLang="en-US"/>
          </a:p>
        </p:txBody>
      </p:sp>
    </p:spTree>
    <p:extLst>
      <p:ext uri="{BB962C8B-B14F-4D97-AF65-F5344CB8AC3E}">
        <p14:creationId xmlns:p14="http://schemas.microsoft.com/office/powerpoint/2010/main" val="199942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270" y="301113"/>
            <a:ext cx="3318023" cy="1281483"/>
          </a:xfrm>
        </p:spPr>
        <p:txBody>
          <a:bodyPr anchor="b"/>
          <a:lstStyle>
            <a:lvl1pPr algn="l">
              <a:defRPr sz="2100" b="1"/>
            </a:lvl1pPr>
          </a:lstStyle>
          <a:p>
            <a:r>
              <a:rPr lang="en-GB"/>
              <a:t>Click to edit Master title style</a:t>
            </a:r>
            <a:endParaRPr lang="en-US"/>
          </a:p>
        </p:txBody>
      </p:sp>
      <p:sp>
        <p:nvSpPr>
          <p:cNvPr id="3" name="Content Placeholder 2"/>
          <p:cNvSpPr>
            <a:spLocks noGrp="1"/>
          </p:cNvSpPr>
          <p:nvPr>
            <p:ph idx="1"/>
          </p:nvPr>
        </p:nvSpPr>
        <p:spPr>
          <a:xfrm>
            <a:off x="3943107" y="301115"/>
            <a:ext cx="5638012" cy="645468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04270" y="1582598"/>
            <a:ext cx="3318023" cy="5173200"/>
          </a:xfrm>
        </p:spPr>
        <p:txBody>
          <a:bodyPr/>
          <a:lstStyle>
            <a:lvl1pPr marL="0" indent="0">
              <a:buNone/>
              <a:defRPr sz="1500"/>
            </a:lvl1pPr>
            <a:lvl2pPr marL="481294" indent="0">
              <a:buNone/>
              <a:defRPr sz="1300"/>
            </a:lvl2pPr>
            <a:lvl3pPr marL="962589" indent="0">
              <a:buNone/>
              <a:defRPr sz="1100"/>
            </a:lvl3pPr>
            <a:lvl4pPr marL="1443883" indent="0">
              <a:buNone/>
              <a:defRPr sz="900"/>
            </a:lvl4pPr>
            <a:lvl5pPr marL="1925178" indent="0">
              <a:buNone/>
              <a:defRPr sz="900"/>
            </a:lvl5pPr>
            <a:lvl6pPr marL="2406472" indent="0">
              <a:buNone/>
              <a:defRPr sz="900"/>
            </a:lvl6pPr>
            <a:lvl7pPr marL="2887767" indent="0">
              <a:buNone/>
              <a:defRPr sz="900"/>
            </a:lvl7pPr>
            <a:lvl8pPr marL="3369061" indent="0">
              <a:buNone/>
              <a:defRPr sz="900"/>
            </a:lvl8pPr>
            <a:lvl9pPr marL="3850356"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9352B07-35A5-E551-49FC-3BC8B4164CE5}"/>
              </a:ext>
            </a:extLst>
          </p:cNvPr>
          <p:cNvSpPr>
            <a:spLocks noGrp="1"/>
          </p:cNvSpPr>
          <p:nvPr>
            <p:ph type="dt" sz="half" idx="10"/>
          </p:nvPr>
        </p:nvSpPr>
        <p:spPr/>
        <p:txBody>
          <a:bodyPr/>
          <a:lstStyle>
            <a:lvl1pPr>
              <a:defRPr/>
            </a:lvl1pPr>
          </a:lstStyle>
          <a:p>
            <a:pPr>
              <a:defRPr/>
            </a:pPr>
            <a:fld id="{AD3624EA-47CB-4CE0-B220-DE5FD2CD9831}" type="datetimeFigureOut">
              <a:rPr lang="en-US" altLang="en-US"/>
              <a:pPr>
                <a:defRPr/>
              </a:pPr>
              <a:t>6/16/2026</a:t>
            </a:fld>
            <a:endParaRPr lang="en-US" altLang="en-US"/>
          </a:p>
        </p:txBody>
      </p:sp>
      <p:sp>
        <p:nvSpPr>
          <p:cNvPr id="6" name="Footer Placeholder 4">
            <a:extLst>
              <a:ext uri="{FF2B5EF4-FFF2-40B4-BE49-F238E27FC236}">
                <a16:creationId xmlns:a16="http://schemas.microsoft.com/office/drawing/2014/main" id="{C12CB1A7-8B34-D4B2-AC86-D2154A5ADB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3AFF56-BB8F-4BA8-F7FB-7F72539782D4}"/>
              </a:ext>
            </a:extLst>
          </p:cNvPr>
          <p:cNvSpPr>
            <a:spLocks noGrp="1"/>
          </p:cNvSpPr>
          <p:nvPr>
            <p:ph type="sldNum" sz="quarter" idx="12"/>
          </p:nvPr>
        </p:nvSpPr>
        <p:spPr/>
        <p:txBody>
          <a:bodyPr/>
          <a:lstStyle>
            <a:lvl1pPr>
              <a:defRPr/>
            </a:lvl1pPr>
          </a:lstStyle>
          <a:p>
            <a:pPr>
              <a:defRPr/>
            </a:pPr>
            <a:fld id="{EB1D82A4-7FD9-45C2-B698-D3E1EB14995C}" type="slidenum">
              <a:rPr lang="en-US" altLang="en-US"/>
              <a:pPr>
                <a:defRPr/>
              </a:pPr>
              <a:t>‹#›</a:t>
            </a:fld>
            <a:endParaRPr lang="en-US" altLang="en-US"/>
          </a:p>
        </p:txBody>
      </p:sp>
    </p:spTree>
    <p:extLst>
      <p:ext uri="{BB962C8B-B14F-4D97-AF65-F5344CB8AC3E}">
        <p14:creationId xmlns:p14="http://schemas.microsoft.com/office/powerpoint/2010/main" val="230311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806" y="5293995"/>
            <a:ext cx="6051233" cy="624986"/>
          </a:xfrm>
        </p:spPr>
        <p:txBody>
          <a:bodyPr anchor="b"/>
          <a:lstStyle>
            <a:lvl1pPr algn="l">
              <a:defRPr sz="2100" b="1"/>
            </a:lvl1pPr>
          </a:lstStyle>
          <a:p>
            <a:r>
              <a:rPr lang="en-GB"/>
              <a:t>Click to edit Master title style</a:t>
            </a:r>
            <a:endParaRPr lang="en-US"/>
          </a:p>
        </p:txBody>
      </p:sp>
      <p:sp>
        <p:nvSpPr>
          <p:cNvPr id="3" name="Picture Placeholder 2"/>
          <p:cNvSpPr>
            <a:spLocks noGrp="1"/>
          </p:cNvSpPr>
          <p:nvPr>
            <p:ph type="pic" idx="1"/>
          </p:nvPr>
        </p:nvSpPr>
        <p:spPr>
          <a:xfrm>
            <a:off x="1976806" y="675755"/>
            <a:ext cx="6051233" cy="4537710"/>
          </a:xfrm>
        </p:spPr>
        <p:txBody>
          <a:bodyPr rtlCol="0">
            <a:normAutofit/>
          </a:bodyPr>
          <a:lstStyle>
            <a:lvl1pPr marL="0" indent="0">
              <a:buNone/>
              <a:defRPr sz="3400"/>
            </a:lvl1pPr>
            <a:lvl2pPr marL="481294" indent="0">
              <a:buNone/>
              <a:defRPr sz="2900"/>
            </a:lvl2pPr>
            <a:lvl3pPr marL="962589" indent="0">
              <a:buNone/>
              <a:defRPr sz="2500"/>
            </a:lvl3pPr>
            <a:lvl4pPr marL="1443883" indent="0">
              <a:buNone/>
              <a:defRPr sz="2100"/>
            </a:lvl4pPr>
            <a:lvl5pPr marL="1925178" indent="0">
              <a:buNone/>
              <a:defRPr sz="2100"/>
            </a:lvl5pPr>
            <a:lvl6pPr marL="2406472" indent="0">
              <a:buNone/>
              <a:defRPr sz="2100"/>
            </a:lvl6pPr>
            <a:lvl7pPr marL="2887767" indent="0">
              <a:buNone/>
              <a:defRPr sz="2100"/>
            </a:lvl7pPr>
            <a:lvl8pPr marL="3369061" indent="0">
              <a:buNone/>
              <a:defRPr sz="2100"/>
            </a:lvl8pPr>
            <a:lvl9pPr marL="3850356" indent="0">
              <a:buNone/>
              <a:defRPr sz="2100"/>
            </a:lvl9pPr>
          </a:lstStyle>
          <a:p>
            <a:pPr lvl="0"/>
            <a:endParaRPr lang="en-US" noProof="0"/>
          </a:p>
        </p:txBody>
      </p:sp>
      <p:sp>
        <p:nvSpPr>
          <p:cNvPr id="4" name="Text Placeholder 3"/>
          <p:cNvSpPr>
            <a:spLocks noGrp="1"/>
          </p:cNvSpPr>
          <p:nvPr>
            <p:ph type="body" sz="half" idx="2"/>
          </p:nvPr>
        </p:nvSpPr>
        <p:spPr>
          <a:xfrm>
            <a:off x="1976806" y="5918981"/>
            <a:ext cx="6051233" cy="887584"/>
          </a:xfrm>
        </p:spPr>
        <p:txBody>
          <a:bodyPr/>
          <a:lstStyle>
            <a:lvl1pPr marL="0" indent="0">
              <a:buNone/>
              <a:defRPr sz="1500"/>
            </a:lvl1pPr>
            <a:lvl2pPr marL="481294" indent="0">
              <a:buNone/>
              <a:defRPr sz="1300"/>
            </a:lvl2pPr>
            <a:lvl3pPr marL="962589" indent="0">
              <a:buNone/>
              <a:defRPr sz="1100"/>
            </a:lvl3pPr>
            <a:lvl4pPr marL="1443883" indent="0">
              <a:buNone/>
              <a:defRPr sz="900"/>
            </a:lvl4pPr>
            <a:lvl5pPr marL="1925178" indent="0">
              <a:buNone/>
              <a:defRPr sz="900"/>
            </a:lvl5pPr>
            <a:lvl6pPr marL="2406472" indent="0">
              <a:buNone/>
              <a:defRPr sz="900"/>
            </a:lvl6pPr>
            <a:lvl7pPr marL="2887767" indent="0">
              <a:buNone/>
              <a:defRPr sz="900"/>
            </a:lvl7pPr>
            <a:lvl8pPr marL="3369061" indent="0">
              <a:buNone/>
              <a:defRPr sz="900"/>
            </a:lvl8pPr>
            <a:lvl9pPr marL="3850356"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0210304-4C3E-3065-6586-F45ACF5C73F4}"/>
              </a:ext>
            </a:extLst>
          </p:cNvPr>
          <p:cNvSpPr>
            <a:spLocks noGrp="1"/>
          </p:cNvSpPr>
          <p:nvPr>
            <p:ph type="dt" sz="half" idx="10"/>
          </p:nvPr>
        </p:nvSpPr>
        <p:spPr/>
        <p:txBody>
          <a:bodyPr/>
          <a:lstStyle>
            <a:lvl1pPr>
              <a:defRPr/>
            </a:lvl1pPr>
          </a:lstStyle>
          <a:p>
            <a:pPr>
              <a:defRPr/>
            </a:pPr>
            <a:fld id="{365D2D54-40F6-4DF0-A7B4-AAA1EE065DE6}" type="datetimeFigureOut">
              <a:rPr lang="en-US" altLang="en-US"/>
              <a:pPr>
                <a:defRPr/>
              </a:pPr>
              <a:t>6/16/2026</a:t>
            </a:fld>
            <a:endParaRPr lang="en-US" altLang="en-US"/>
          </a:p>
        </p:txBody>
      </p:sp>
      <p:sp>
        <p:nvSpPr>
          <p:cNvPr id="6" name="Footer Placeholder 4">
            <a:extLst>
              <a:ext uri="{FF2B5EF4-FFF2-40B4-BE49-F238E27FC236}">
                <a16:creationId xmlns:a16="http://schemas.microsoft.com/office/drawing/2014/main" id="{8BB10037-3232-E845-35CD-239EAEDDF3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673D8D-0537-F0F4-34DC-C150D8911310}"/>
              </a:ext>
            </a:extLst>
          </p:cNvPr>
          <p:cNvSpPr>
            <a:spLocks noGrp="1"/>
          </p:cNvSpPr>
          <p:nvPr>
            <p:ph type="sldNum" sz="quarter" idx="12"/>
          </p:nvPr>
        </p:nvSpPr>
        <p:spPr/>
        <p:txBody>
          <a:bodyPr/>
          <a:lstStyle>
            <a:lvl1pPr>
              <a:defRPr/>
            </a:lvl1pPr>
          </a:lstStyle>
          <a:p>
            <a:pPr>
              <a:defRPr/>
            </a:pPr>
            <a:fld id="{32BBE144-0057-48FF-ADCD-BDAD7542A7EF}" type="slidenum">
              <a:rPr lang="en-US" altLang="en-US"/>
              <a:pPr>
                <a:defRPr/>
              </a:pPr>
              <a:t>‹#›</a:t>
            </a:fld>
            <a:endParaRPr lang="en-US" altLang="en-US"/>
          </a:p>
        </p:txBody>
      </p:sp>
    </p:spTree>
    <p:extLst>
      <p:ext uri="{BB962C8B-B14F-4D97-AF65-F5344CB8AC3E}">
        <p14:creationId xmlns:p14="http://schemas.microsoft.com/office/powerpoint/2010/main" val="415235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60CBFB7-0A20-F943-3D78-09DFAC60566A}"/>
              </a:ext>
            </a:extLst>
          </p:cNvPr>
          <p:cNvSpPr>
            <a:spLocks noGrp="1"/>
          </p:cNvSpPr>
          <p:nvPr>
            <p:ph type="title"/>
          </p:nvPr>
        </p:nvSpPr>
        <p:spPr bwMode="auto">
          <a:xfrm>
            <a:off x="504825" y="303213"/>
            <a:ext cx="90757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259" tIns="48129" rIns="96259" bIns="48129"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1C4A293C-79E5-239E-5D40-207FEC67A673}"/>
              </a:ext>
            </a:extLst>
          </p:cNvPr>
          <p:cNvSpPr>
            <a:spLocks noGrp="1"/>
          </p:cNvSpPr>
          <p:nvPr>
            <p:ph type="body" idx="1"/>
          </p:nvPr>
        </p:nvSpPr>
        <p:spPr bwMode="auto">
          <a:xfrm>
            <a:off x="504825" y="1765300"/>
            <a:ext cx="9075738"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259" tIns="48129" rIns="96259" bIns="4812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FE49113-BE4D-0B8C-3A02-B50F740A46CE}"/>
              </a:ext>
            </a:extLst>
          </p:cNvPr>
          <p:cNvSpPr>
            <a:spLocks noGrp="1"/>
          </p:cNvSpPr>
          <p:nvPr>
            <p:ph type="dt" sz="half" idx="2"/>
          </p:nvPr>
        </p:nvSpPr>
        <p:spPr>
          <a:xfrm>
            <a:off x="504825" y="7010400"/>
            <a:ext cx="2352675" cy="401638"/>
          </a:xfrm>
          <a:prstGeom prst="rect">
            <a:avLst/>
          </a:prstGeom>
        </p:spPr>
        <p:txBody>
          <a:bodyPr vert="horz" wrap="square" lIns="96259" tIns="48129" rIns="96259" bIns="48129" numCol="1" anchor="ctr" anchorCtr="0" compatLnSpc="1">
            <a:prstTxWarp prst="textNoShape">
              <a:avLst/>
            </a:prstTxWarp>
          </a:bodyPr>
          <a:lstStyle>
            <a:lvl1pPr eaLnBrk="1" hangingPunct="1">
              <a:defRPr sz="1300" smtClean="0">
                <a:solidFill>
                  <a:srgbClr val="898989"/>
                </a:solidFill>
              </a:defRPr>
            </a:lvl1pPr>
          </a:lstStyle>
          <a:p>
            <a:pPr>
              <a:defRPr/>
            </a:pPr>
            <a:fld id="{49BF61C3-4742-4843-9872-3F454AE45C84}" type="datetimeFigureOut">
              <a:rPr lang="en-US" altLang="en-US"/>
              <a:pPr>
                <a:defRPr/>
              </a:pPr>
              <a:t>6/16/2026</a:t>
            </a:fld>
            <a:endParaRPr lang="en-US" altLang="en-US"/>
          </a:p>
        </p:txBody>
      </p:sp>
      <p:sp>
        <p:nvSpPr>
          <p:cNvPr id="5" name="Footer Placeholder 4">
            <a:extLst>
              <a:ext uri="{FF2B5EF4-FFF2-40B4-BE49-F238E27FC236}">
                <a16:creationId xmlns:a16="http://schemas.microsoft.com/office/drawing/2014/main" id="{0E73732E-3366-93FE-9345-A6AF3C3E5D65}"/>
              </a:ext>
            </a:extLst>
          </p:cNvPr>
          <p:cNvSpPr>
            <a:spLocks noGrp="1"/>
          </p:cNvSpPr>
          <p:nvPr>
            <p:ph type="ftr" sz="quarter" idx="3"/>
          </p:nvPr>
        </p:nvSpPr>
        <p:spPr>
          <a:xfrm>
            <a:off x="3446463" y="7010400"/>
            <a:ext cx="3192462" cy="401638"/>
          </a:xfrm>
          <a:prstGeom prst="rect">
            <a:avLst/>
          </a:prstGeom>
        </p:spPr>
        <p:txBody>
          <a:bodyPr vert="horz" lIns="96259" tIns="48129" rIns="96259" bIns="48129" rtlCol="0" anchor="ctr"/>
          <a:lstStyle>
            <a:lvl1pPr algn="ctr" defTabSz="481294" eaLnBrk="1" fontAlgn="auto" hangingPunct="1">
              <a:spcBef>
                <a:spcPts val="0"/>
              </a:spcBef>
              <a:spcAft>
                <a:spcPts val="0"/>
              </a:spcAft>
              <a:defRPr sz="13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6A9D614-3784-BED6-A469-B62B4FB7463D}"/>
              </a:ext>
            </a:extLst>
          </p:cNvPr>
          <p:cNvSpPr>
            <a:spLocks noGrp="1"/>
          </p:cNvSpPr>
          <p:nvPr>
            <p:ph type="sldNum" sz="quarter" idx="4"/>
          </p:nvPr>
        </p:nvSpPr>
        <p:spPr>
          <a:xfrm>
            <a:off x="7227888" y="7010400"/>
            <a:ext cx="2352675" cy="401638"/>
          </a:xfrm>
          <a:prstGeom prst="rect">
            <a:avLst/>
          </a:prstGeom>
        </p:spPr>
        <p:txBody>
          <a:bodyPr vert="horz" wrap="square" lIns="96259" tIns="48129" rIns="96259" bIns="48129" numCol="1" anchor="ctr" anchorCtr="0" compatLnSpc="1">
            <a:prstTxWarp prst="textNoShape">
              <a:avLst/>
            </a:prstTxWarp>
          </a:bodyPr>
          <a:lstStyle>
            <a:lvl1pPr algn="r" eaLnBrk="1" hangingPunct="1">
              <a:defRPr sz="1300" smtClean="0">
                <a:solidFill>
                  <a:srgbClr val="898989"/>
                </a:solidFill>
              </a:defRPr>
            </a:lvl1pPr>
          </a:lstStyle>
          <a:p>
            <a:pPr>
              <a:defRPr/>
            </a:pPr>
            <a:fld id="{7DE810D2-D51A-4AC9-B5AF-9AC827DB0B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1013" rtl="0" eaLnBrk="0" fontAlgn="base" hangingPunct="0">
        <a:spcBef>
          <a:spcPct val="0"/>
        </a:spcBef>
        <a:spcAft>
          <a:spcPct val="0"/>
        </a:spcAft>
        <a:defRPr sz="4600" kern="1200">
          <a:solidFill>
            <a:schemeClr val="tx1"/>
          </a:solidFill>
          <a:latin typeface="+mj-lt"/>
          <a:ea typeface="MS PGothic" panose="020B0600070205080204" pitchFamily="34" charset="-128"/>
          <a:cs typeface="ＭＳ Ｐゴシック" charset="0"/>
        </a:defRPr>
      </a:lvl1pPr>
      <a:lvl2pPr algn="ctr" defTabSz="481013" rtl="0" eaLnBrk="0" fontAlgn="base" hangingPunct="0">
        <a:spcBef>
          <a:spcPct val="0"/>
        </a:spcBef>
        <a:spcAft>
          <a:spcPct val="0"/>
        </a:spcAft>
        <a:defRPr sz="4600">
          <a:solidFill>
            <a:schemeClr val="tx1"/>
          </a:solidFill>
          <a:latin typeface="Calibri" charset="0"/>
          <a:ea typeface="MS PGothic" panose="020B0600070205080204" pitchFamily="34" charset="-128"/>
          <a:cs typeface="ＭＳ Ｐゴシック" charset="0"/>
        </a:defRPr>
      </a:lvl2pPr>
      <a:lvl3pPr algn="ctr" defTabSz="481013" rtl="0" eaLnBrk="0" fontAlgn="base" hangingPunct="0">
        <a:spcBef>
          <a:spcPct val="0"/>
        </a:spcBef>
        <a:spcAft>
          <a:spcPct val="0"/>
        </a:spcAft>
        <a:defRPr sz="4600">
          <a:solidFill>
            <a:schemeClr val="tx1"/>
          </a:solidFill>
          <a:latin typeface="Calibri" charset="0"/>
          <a:ea typeface="MS PGothic" panose="020B0600070205080204" pitchFamily="34" charset="-128"/>
          <a:cs typeface="ＭＳ Ｐゴシック" charset="0"/>
        </a:defRPr>
      </a:lvl3pPr>
      <a:lvl4pPr algn="ctr" defTabSz="481013" rtl="0" eaLnBrk="0" fontAlgn="base" hangingPunct="0">
        <a:spcBef>
          <a:spcPct val="0"/>
        </a:spcBef>
        <a:spcAft>
          <a:spcPct val="0"/>
        </a:spcAft>
        <a:defRPr sz="4600">
          <a:solidFill>
            <a:schemeClr val="tx1"/>
          </a:solidFill>
          <a:latin typeface="Calibri" charset="0"/>
          <a:ea typeface="MS PGothic" panose="020B0600070205080204" pitchFamily="34" charset="-128"/>
          <a:cs typeface="ＭＳ Ｐゴシック" charset="0"/>
        </a:defRPr>
      </a:lvl4pPr>
      <a:lvl5pPr algn="ctr" defTabSz="481013" rtl="0" eaLnBrk="0" fontAlgn="base" hangingPunct="0">
        <a:spcBef>
          <a:spcPct val="0"/>
        </a:spcBef>
        <a:spcAft>
          <a:spcPct val="0"/>
        </a:spcAft>
        <a:defRPr sz="4600">
          <a:solidFill>
            <a:schemeClr val="tx1"/>
          </a:solidFill>
          <a:latin typeface="Calibri" charset="0"/>
          <a:ea typeface="MS PGothic" panose="020B0600070205080204" pitchFamily="34" charset="-128"/>
          <a:cs typeface="ＭＳ Ｐゴシック" charset="0"/>
        </a:defRPr>
      </a:lvl5pPr>
      <a:lvl6pPr marL="457200" algn="ctr" defTabSz="481013" rtl="0" fontAlgn="base">
        <a:spcBef>
          <a:spcPct val="0"/>
        </a:spcBef>
        <a:spcAft>
          <a:spcPct val="0"/>
        </a:spcAft>
        <a:defRPr sz="4600">
          <a:solidFill>
            <a:schemeClr val="tx1"/>
          </a:solidFill>
          <a:latin typeface="Calibri" charset="0"/>
          <a:ea typeface="ＭＳ Ｐゴシック" charset="0"/>
          <a:cs typeface="ＭＳ Ｐゴシック" charset="0"/>
        </a:defRPr>
      </a:lvl6pPr>
      <a:lvl7pPr marL="914400" algn="ctr" defTabSz="481013" rtl="0" fontAlgn="base">
        <a:spcBef>
          <a:spcPct val="0"/>
        </a:spcBef>
        <a:spcAft>
          <a:spcPct val="0"/>
        </a:spcAft>
        <a:defRPr sz="4600">
          <a:solidFill>
            <a:schemeClr val="tx1"/>
          </a:solidFill>
          <a:latin typeface="Calibri" charset="0"/>
          <a:ea typeface="ＭＳ Ｐゴシック" charset="0"/>
          <a:cs typeface="ＭＳ Ｐゴシック" charset="0"/>
        </a:defRPr>
      </a:lvl7pPr>
      <a:lvl8pPr marL="1371600" algn="ctr" defTabSz="481013" rtl="0" fontAlgn="base">
        <a:spcBef>
          <a:spcPct val="0"/>
        </a:spcBef>
        <a:spcAft>
          <a:spcPct val="0"/>
        </a:spcAft>
        <a:defRPr sz="4600">
          <a:solidFill>
            <a:schemeClr val="tx1"/>
          </a:solidFill>
          <a:latin typeface="Calibri" charset="0"/>
          <a:ea typeface="ＭＳ Ｐゴシック" charset="0"/>
          <a:cs typeface="ＭＳ Ｐゴシック" charset="0"/>
        </a:defRPr>
      </a:lvl8pPr>
      <a:lvl9pPr marL="1828800" algn="ctr" defTabSz="481013" rtl="0" fontAlgn="base">
        <a:spcBef>
          <a:spcPct val="0"/>
        </a:spcBef>
        <a:spcAft>
          <a:spcPct val="0"/>
        </a:spcAft>
        <a:defRPr sz="4600">
          <a:solidFill>
            <a:schemeClr val="tx1"/>
          </a:solidFill>
          <a:latin typeface="Calibri" charset="0"/>
          <a:ea typeface="ＭＳ Ｐゴシック" charset="0"/>
          <a:cs typeface="ＭＳ Ｐゴシック" charset="0"/>
        </a:defRPr>
      </a:lvl9pPr>
    </p:titleStyle>
    <p:bodyStyle>
      <a:lvl1pPr marL="360363" indent="-360363" algn="l" defTabSz="481013"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S PGothic" panose="020B0600070205080204" pitchFamily="34" charset="-128"/>
          <a:cs typeface="ＭＳ Ｐゴシック" charset="0"/>
        </a:defRPr>
      </a:lvl1pPr>
      <a:lvl2pPr marL="781050" indent="-300038" algn="l" defTabSz="4810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n-cs"/>
        </a:defRPr>
      </a:lvl2pPr>
      <a:lvl3pPr marL="1201738" indent="-239713" algn="l" defTabSz="4810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n-cs"/>
        </a:defRPr>
      </a:lvl3pPr>
      <a:lvl4pPr marL="1684338" indent="-239713" algn="l" defTabSz="4810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4pPr>
      <a:lvl5pPr marL="2165350" indent="-239713" algn="l" defTabSz="4810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5pPr>
      <a:lvl6pPr marL="2647119" indent="-240647" algn="l" defTabSz="481294" rtl="0" eaLnBrk="1" latinLnBrk="0" hangingPunct="1">
        <a:spcBef>
          <a:spcPct val="20000"/>
        </a:spcBef>
        <a:buFont typeface="Arial"/>
        <a:buChar char="•"/>
        <a:defRPr sz="2100" kern="1200">
          <a:solidFill>
            <a:schemeClr val="tx1"/>
          </a:solidFill>
          <a:latin typeface="+mn-lt"/>
          <a:ea typeface="+mn-ea"/>
          <a:cs typeface="+mn-cs"/>
        </a:defRPr>
      </a:lvl6pPr>
      <a:lvl7pPr marL="3128414" indent="-240647" algn="l" defTabSz="481294" rtl="0" eaLnBrk="1" latinLnBrk="0" hangingPunct="1">
        <a:spcBef>
          <a:spcPct val="20000"/>
        </a:spcBef>
        <a:buFont typeface="Arial"/>
        <a:buChar char="•"/>
        <a:defRPr sz="2100" kern="1200">
          <a:solidFill>
            <a:schemeClr val="tx1"/>
          </a:solidFill>
          <a:latin typeface="+mn-lt"/>
          <a:ea typeface="+mn-ea"/>
          <a:cs typeface="+mn-cs"/>
        </a:defRPr>
      </a:lvl7pPr>
      <a:lvl8pPr marL="3609708" indent="-240647" algn="l" defTabSz="481294" rtl="0" eaLnBrk="1" latinLnBrk="0" hangingPunct="1">
        <a:spcBef>
          <a:spcPct val="20000"/>
        </a:spcBef>
        <a:buFont typeface="Arial"/>
        <a:buChar char="•"/>
        <a:defRPr sz="2100" kern="1200">
          <a:solidFill>
            <a:schemeClr val="tx1"/>
          </a:solidFill>
          <a:latin typeface="+mn-lt"/>
          <a:ea typeface="+mn-ea"/>
          <a:cs typeface="+mn-cs"/>
        </a:defRPr>
      </a:lvl8pPr>
      <a:lvl9pPr marL="4091003" indent="-240647" algn="l" defTabSz="481294"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1294" rtl="0" eaLnBrk="1" latinLnBrk="0" hangingPunct="1">
        <a:defRPr sz="1900" kern="1200">
          <a:solidFill>
            <a:schemeClr val="tx1"/>
          </a:solidFill>
          <a:latin typeface="+mn-lt"/>
          <a:ea typeface="+mn-ea"/>
          <a:cs typeface="+mn-cs"/>
        </a:defRPr>
      </a:lvl1pPr>
      <a:lvl2pPr marL="481294" algn="l" defTabSz="481294" rtl="0" eaLnBrk="1" latinLnBrk="0" hangingPunct="1">
        <a:defRPr sz="1900" kern="1200">
          <a:solidFill>
            <a:schemeClr val="tx1"/>
          </a:solidFill>
          <a:latin typeface="+mn-lt"/>
          <a:ea typeface="+mn-ea"/>
          <a:cs typeface="+mn-cs"/>
        </a:defRPr>
      </a:lvl2pPr>
      <a:lvl3pPr marL="962589" algn="l" defTabSz="481294" rtl="0" eaLnBrk="1" latinLnBrk="0" hangingPunct="1">
        <a:defRPr sz="1900" kern="1200">
          <a:solidFill>
            <a:schemeClr val="tx1"/>
          </a:solidFill>
          <a:latin typeface="+mn-lt"/>
          <a:ea typeface="+mn-ea"/>
          <a:cs typeface="+mn-cs"/>
        </a:defRPr>
      </a:lvl3pPr>
      <a:lvl4pPr marL="1443883" algn="l" defTabSz="481294" rtl="0" eaLnBrk="1" latinLnBrk="0" hangingPunct="1">
        <a:defRPr sz="1900" kern="1200">
          <a:solidFill>
            <a:schemeClr val="tx1"/>
          </a:solidFill>
          <a:latin typeface="+mn-lt"/>
          <a:ea typeface="+mn-ea"/>
          <a:cs typeface="+mn-cs"/>
        </a:defRPr>
      </a:lvl4pPr>
      <a:lvl5pPr marL="1925178" algn="l" defTabSz="481294" rtl="0" eaLnBrk="1" latinLnBrk="0" hangingPunct="1">
        <a:defRPr sz="1900" kern="1200">
          <a:solidFill>
            <a:schemeClr val="tx1"/>
          </a:solidFill>
          <a:latin typeface="+mn-lt"/>
          <a:ea typeface="+mn-ea"/>
          <a:cs typeface="+mn-cs"/>
        </a:defRPr>
      </a:lvl5pPr>
      <a:lvl6pPr marL="2406472" algn="l" defTabSz="481294" rtl="0" eaLnBrk="1" latinLnBrk="0" hangingPunct="1">
        <a:defRPr sz="1900" kern="1200">
          <a:solidFill>
            <a:schemeClr val="tx1"/>
          </a:solidFill>
          <a:latin typeface="+mn-lt"/>
          <a:ea typeface="+mn-ea"/>
          <a:cs typeface="+mn-cs"/>
        </a:defRPr>
      </a:lvl6pPr>
      <a:lvl7pPr marL="2887767" algn="l" defTabSz="481294" rtl="0" eaLnBrk="1" latinLnBrk="0" hangingPunct="1">
        <a:defRPr sz="1900" kern="1200">
          <a:solidFill>
            <a:schemeClr val="tx1"/>
          </a:solidFill>
          <a:latin typeface="+mn-lt"/>
          <a:ea typeface="+mn-ea"/>
          <a:cs typeface="+mn-cs"/>
        </a:defRPr>
      </a:lvl7pPr>
      <a:lvl8pPr marL="3369061" algn="l" defTabSz="481294" rtl="0" eaLnBrk="1" latinLnBrk="0" hangingPunct="1">
        <a:defRPr sz="1900" kern="1200">
          <a:solidFill>
            <a:schemeClr val="tx1"/>
          </a:solidFill>
          <a:latin typeface="+mn-lt"/>
          <a:ea typeface="+mn-ea"/>
          <a:cs typeface="+mn-cs"/>
        </a:defRPr>
      </a:lvl8pPr>
      <a:lvl9pPr marL="3850356" algn="l" defTabSz="48129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PT_Cover.jpg">
            <a:extLst>
              <a:ext uri="{FF2B5EF4-FFF2-40B4-BE49-F238E27FC236}">
                <a16:creationId xmlns:a16="http://schemas.microsoft.com/office/drawing/2014/main" id="{A4F08E5C-A24A-CEFA-A00E-51181228A3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Top Corners Rounded 4">
            <a:extLst>
              <a:ext uri="{FF2B5EF4-FFF2-40B4-BE49-F238E27FC236}">
                <a16:creationId xmlns:a16="http://schemas.microsoft.com/office/drawing/2014/main" id="{4650CA84-3964-5FD9-95B3-FB1EB3B82875}"/>
              </a:ext>
            </a:extLst>
          </p:cNvPr>
          <p:cNvSpPr/>
          <p:nvPr/>
        </p:nvSpPr>
        <p:spPr>
          <a:xfrm rot="5400000">
            <a:off x="2113808" y="4191989"/>
            <a:ext cx="629392" cy="4880758"/>
          </a:xfrm>
          <a:prstGeom prst="round2SameRect">
            <a:avLst/>
          </a:prstGeom>
          <a:solidFill>
            <a:srgbClr val="A6AE3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8D5EEA94-4977-9730-BBA4-D9D6E5A0A8A5}"/>
              </a:ext>
            </a:extLst>
          </p:cNvPr>
          <p:cNvSpPr txBox="1"/>
          <p:nvPr/>
        </p:nvSpPr>
        <p:spPr>
          <a:xfrm flipH="1">
            <a:off x="296879" y="6319771"/>
            <a:ext cx="3990112" cy="646331"/>
          </a:xfrm>
          <a:prstGeom prst="rect">
            <a:avLst/>
          </a:prstGeom>
          <a:noFill/>
        </p:spPr>
        <p:txBody>
          <a:bodyPr wrap="square" rtlCol="0">
            <a:spAutoFit/>
          </a:bodyPr>
          <a:lstStyle/>
          <a:p>
            <a:r>
              <a:rPr lang="en-GB" sz="3600" dirty="0">
                <a:solidFill>
                  <a:srgbClr val="372924"/>
                </a:solidFill>
                <a:latin typeface="Comic Sans MS" panose="030F0702030302020204" pitchFamily="66" charset="0"/>
              </a:rPr>
              <a:t>Patent Attorney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97639AD8-859E-5581-DCC1-56DA42E62931}"/>
              </a:ext>
            </a:extLst>
          </p:cNvPr>
          <p:cNvSpPr/>
          <p:nvPr/>
        </p:nvSpPr>
        <p:spPr>
          <a:xfrm rot="5400000">
            <a:off x="2087310" y="1281731"/>
            <a:ext cx="706139" cy="4880758"/>
          </a:xfrm>
          <a:prstGeom prst="round2SameRect">
            <a:avLst/>
          </a:prstGeom>
          <a:solidFill>
            <a:srgbClr val="A6AE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70" name="Title 1">
            <a:extLst>
              <a:ext uri="{FF2B5EF4-FFF2-40B4-BE49-F238E27FC236}">
                <a16:creationId xmlns:a16="http://schemas.microsoft.com/office/drawing/2014/main" id="{72E6E551-9F8E-3505-1E5A-9E97AAFB9DA5}"/>
              </a:ext>
            </a:extLst>
          </p:cNvPr>
          <p:cNvSpPr>
            <a:spLocks noGrp="1"/>
          </p:cNvSpPr>
          <p:nvPr>
            <p:ph type="title"/>
          </p:nvPr>
        </p:nvSpPr>
        <p:spPr>
          <a:xfrm>
            <a:off x="310882" y="3537444"/>
            <a:ext cx="4468792" cy="369332"/>
          </a:xfrm>
        </p:spPr>
        <p:txBody>
          <a:bodyPr wrap="square" lIns="0" tIns="0" rIns="0" bIns="0" anchor="t">
            <a:spAutoFit/>
          </a:bodyPr>
          <a:lstStyle/>
          <a:p>
            <a:pPr algn="l" eaLnBrk="1" hangingPunct="1"/>
            <a:r>
              <a:rPr lang="en-US" altLang="en-US" sz="2400" b="1" dirty="0">
                <a:solidFill>
                  <a:schemeClr val="bg1"/>
                </a:solidFill>
                <a:latin typeface="Arial Narrow" panose="020B0606020202030204" pitchFamily="34" charset="0"/>
              </a:rPr>
              <a:t>What does a Patent Attorney do?</a:t>
            </a:r>
          </a:p>
        </p:txBody>
      </p:sp>
      <p:sp>
        <p:nvSpPr>
          <p:cNvPr id="7171" name="Content Placeholder 2">
            <a:extLst>
              <a:ext uri="{FF2B5EF4-FFF2-40B4-BE49-F238E27FC236}">
                <a16:creationId xmlns:a16="http://schemas.microsoft.com/office/drawing/2014/main" id="{20749C10-A0F8-97EE-EAB3-2405CE77BFCD}"/>
              </a:ext>
            </a:extLst>
          </p:cNvPr>
          <p:cNvSpPr>
            <a:spLocks noGrp="1"/>
          </p:cNvSpPr>
          <p:nvPr>
            <p:ph idx="1"/>
          </p:nvPr>
        </p:nvSpPr>
        <p:spPr>
          <a:xfrm>
            <a:off x="73376" y="1453338"/>
            <a:ext cx="9364663" cy="1862048"/>
          </a:xfrm>
        </p:spPr>
        <p:txBody>
          <a:bodyPr lIns="0" tIns="0" rIns="0" bIns="0">
            <a:spAutoFit/>
          </a:bodyPr>
          <a:lstStyle/>
          <a:p>
            <a:pPr eaLnBrk="1" hangingPunct="1">
              <a:spcBef>
                <a:spcPts val="1500"/>
              </a:spcBef>
              <a:buClr>
                <a:srgbClr val="9BBB59"/>
              </a:buClr>
              <a:buSzPct val="120000"/>
            </a:pPr>
            <a:r>
              <a:rPr lang="en-GB" altLang="en-US" sz="2400" b="1" dirty="0">
                <a:solidFill>
                  <a:srgbClr val="372924"/>
                </a:solidFill>
                <a:latin typeface="Arial Narrow" panose="020B0606020202030204" pitchFamily="34" charset="0"/>
              </a:rPr>
              <a:t>Ideas can change the world; Ideas can be worth £billions.</a:t>
            </a:r>
          </a:p>
          <a:p>
            <a:pPr eaLnBrk="1" hangingPunct="1">
              <a:spcBef>
                <a:spcPts val="1500"/>
              </a:spcBef>
              <a:buClr>
                <a:srgbClr val="9BBB59"/>
              </a:buClr>
              <a:buSzPct val="120000"/>
            </a:pPr>
            <a:r>
              <a:rPr lang="en-GB" altLang="en-US" sz="2400" b="1" dirty="0">
                <a:solidFill>
                  <a:srgbClr val="372924"/>
                </a:solidFill>
                <a:latin typeface="Arial Narrow" panose="020B0606020202030204" pitchFamily="34" charset="0"/>
              </a:rPr>
              <a:t>Patents protect innovation and release the potential of ideas.</a:t>
            </a:r>
          </a:p>
          <a:p>
            <a:pPr eaLnBrk="1" hangingPunct="1">
              <a:spcBef>
                <a:spcPts val="1500"/>
              </a:spcBef>
              <a:buClr>
                <a:srgbClr val="9BBB59"/>
              </a:buClr>
              <a:buSzPct val="120000"/>
            </a:pPr>
            <a:r>
              <a:rPr lang="en-GB" altLang="en-US" sz="2400" b="1" dirty="0">
                <a:solidFill>
                  <a:srgbClr val="372924"/>
                </a:solidFill>
                <a:latin typeface="Arial Narrow" panose="020B0606020202030204" pitchFamily="34" charset="0"/>
              </a:rPr>
              <a:t>Patents are national/regional legal rights that can protect </a:t>
            </a:r>
            <a:r>
              <a:rPr lang="en-GB" altLang="en-US" sz="2400" b="1">
                <a:solidFill>
                  <a:srgbClr val="372924"/>
                </a:solidFill>
                <a:latin typeface="Arial Narrow" panose="020B0606020202030204" pitchFamily="34" charset="0"/>
              </a:rPr>
              <a:t>inventions for </a:t>
            </a:r>
            <a:r>
              <a:rPr lang="en-GB" altLang="en-US" sz="2400" b="1" dirty="0">
                <a:solidFill>
                  <a:srgbClr val="372924"/>
                </a:solidFill>
                <a:latin typeface="Arial Narrow" panose="020B0606020202030204" pitchFamily="34" charset="0"/>
              </a:rPr>
              <a:t>up to 20 years.</a:t>
            </a:r>
          </a:p>
        </p:txBody>
      </p:sp>
      <p:sp>
        <p:nvSpPr>
          <p:cNvPr id="4" name="TextBox 3">
            <a:extLst>
              <a:ext uri="{FF2B5EF4-FFF2-40B4-BE49-F238E27FC236}">
                <a16:creationId xmlns:a16="http://schemas.microsoft.com/office/drawing/2014/main" id="{321AAB91-AEE7-2FEF-E5A8-372AB31DB374}"/>
              </a:ext>
            </a:extLst>
          </p:cNvPr>
          <p:cNvSpPr txBox="1"/>
          <p:nvPr/>
        </p:nvSpPr>
        <p:spPr>
          <a:xfrm>
            <a:off x="-23751" y="4242719"/>
            <a:ext cx="10177154" cy="2693045"/>
          </a:xfrm>
          <a:prstGeom prst="rect">
            <a:avLst/>
          </a:prstGeom>
          <a:noFill/>
        </p:spPr>
        <p:txBody>
          <a:bodyPr wrap="square">
            <a:spAutoFit/>
          </a:bodyPr>
          <a:lstStyle/>
          <a:p>
            <a:pPr marL="360363" indent="-360363" eaLnBrk="1" hangingPunct="1">
              <a:spcBef>
                <a:spcPts val="1500"/>
              </a:spcBef>
              <a:buClr>
                <a:srgbClr val="9BBB59"/>
              </a:buClr>
              <a:buSzPct val="120000"/>
              <a:buFont typeface="Arial" panose="020B0604020202020204" pitchFamily="34" charset="0"/>
              <a:buChar char="•"/>
            </a:pPr>
            <a:r>
              <a:rPr lang="en-GB" altLang="en-US" sz="2400" b="1" dirty="0">
                <a:solidFill>
                  <a:srgbClr val="372924"/>
                </a:solidFill>
                <a:latin typeface="Arial Narrow" panose="020B0606020202030204" pitchFamily="34" charset="0"/>
              </a:rPr>
              <a:t>Works at the cutting edge of technology.  A world of intrigues and breakthroughs.</a:t>
            </a:r>
          </a:p>
          <a:p>
            <a:pPr marL="360363" indent="-360363" eaLnBrk="1" hangingPunct="1">
              <a:spcBef>
                <a:spcPts val="1500"/>
              </a:spcBef>
              <a:buClr>
                <a:srgbClr val="9BBB59"/>
              </a:buClr>
              <a:buSzPct val="120000"/>
              <a:buFont typeface="Arial" panose="020B0604020202020204" pitchFamily="34" charset="0"/>
              <a:buChar char="•"/>
            </a:pPr>
            <a:r>
              <a:rPr lang="en-GB" altLang="en-US" sz="2400" b="1" dirty="0">
                <a:solidFill>
                  <a:srgbClr val="372924"/>
                </a:solidFill>
                <a:latin typeface="Arial Narrow" panose="020B0606020202030204" pitchFamily="34" charset="0"/>
              </a:rPr>
              <a:t>Collaborates </a:t>
            </a:r>
            <a:r>
              <a:rPr lang="en-GB" altLang="en-US" sz="2400" b="1">
                <a:solidFill>
                  <a:srgbClr val="372924"/>
                </a:solidFill>
                <a:latin typeface="Arial Narrow" panose="020B0606020202030204" pitchFamily="34" charset="0"/>
              </a:rPr>
              <a:t>with inventors and </a:t>
            </a:r>
            <a:r>
              <a:rPr lang="en-GB" altLang="en-US" sz="2400" b="1" dirty="0">
                <a:solidFill>
                  <a:srgbClr val="372924"/>
                </a:solidFill>
                <a:latin typeface="Arial Narrow" panose="020B0606020202030204" pitchFamily="34" charset="0"/>
              </a:rPr>
              <a:t>entrepreneurs in various technical fields to protect and defend innovation.</a:t>
            </a:r>
          </a:p>
          <a:p>
            <a:pPr marL="360363" indent="-360363" eaLnBrk="1" hangingPunct="1">
              <a:spcBef>
                <a:spcPts val="1500"/>
              </a:spcBef>
              <a:buClr>
                <a:srgbClr val="9BBB59"/>
              </a:buClr>
              <a:buSzPct val="120000"/>
              <a:buFont typeface="Arial" panose="020B0604020202020204" pitchFamily="34" charset="0"/>
              <a:buChar char="•"/>
            </a:pPr>
            <a:r>
              <a:rPr lang="en-GB" altLang="en-US" sz="2400" b="1" dirty="0">
                <a:solidFill>
                  <a:srgbClr val="372924"/>
                </a:solidFill>
                <a:latin typeface="Arial Narrow" panose="020B0606020202030204" pitchFamily="34" charset="0"/>
              </a:rPr>
              <a:t>Respected legal/technical profession with UK and European qualifications.  Good pay and clear pathways to promotion. Work in private practice or in-house.</a:t>
            </a:r>
            <a:endParaRPr lang="en-US" altLang="en-US" sz="2400" b="1" dirty="0">
              <a:solidFill>
                <a:srgbClr val="372924"/>
              </a:solidFill>
              <a:latin typeface="Arial Narrow" panose="020B0606020202030204" pitchFamily="34" charset="0"/>
            </a:endParaRPr>
          </a:p>
        </p:txBody>
      </p:sp>
      <p:sp>
        <p:nvSpPr>
          <p:cNvPr id="5" name="Title 1">
            <a:extLst>
              <a:ext uri="{FF2B5EF4-FFF2-40B4-BE49-F238E27FC236}">
                <a16:creationId xmlns:a16="http://schemas.microsoft.com/office/drawing/2014/main" id="{5BCD85E9-6693-146B-B48F-E40E706C41E9}"/>
              </a:ext>
            </a:extLst>
          </p:cNvPr>
          <p:cNvSpPr txBox="1">
            <a:spLocks/>
          </p:cNvSpPr>
          <p:nvPr/>
        </p:nvSpPr>
        <p:spPr bwMode="auto">
          <a:xfrm>
            <a:off x="310882" y="737728"/>
            <a:ext cx="4468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defTabSz="481013" rtl="0" eaLnBrk="0" fontAlgn="base" hangingPunct="0">
              <a:spcBef>
                <a:spcPct val="0"/>
              </a:spcBef>
              <a:spcAft>
                <a:spcPct val="0"/>
              </a:spcAft>
              <a:defRPr sz="4600" kern="1200">
                <a:solidFill>
                  <a:schemeClr val="tx1"/>
                </a:solidFill>
                <a:latin typeface="+mj-lt"/>
                <a:ea typeface="MS PGothic" panose="020B0600070205080204" pitchFamily="34" charset="-128"/>
                <a:cs typeface="ＭＳ Ｐゴシック" charset="0"/>
              </a:defRPr>
            </a:lvl1pPr>
            <a:lvl2pPr algn="ctr" defTabSz="481013" rtl="0" eaLnBrk="0" fontAlgn="base" hangingPunct="0">
              <a:spcBef>
                <a:spcPct val="0"/>
              </a:spcBef>
              <a:spcAft>
                <a:spcPct val="0"/>
              </a:spcAft>
              <a:defRPr sz="4600">
                <a:solidFill>
                  <a:schemeClr val="tx1"/>
                </a:solidFill>
                <a:latin typeface="Calibri" charset="0"/>
                <a:ea typeface="MS PGothic" panose="020B0600070205080204" pitchFamily="34" charset="-128"/>
                <a:cs typeface="ＭＳ Ｐゴシック" charset="0"/>
              </a:defRPr>
            </a:lvl2pPr>
            <a:lvl3pPr algn="ctr" defTabSz="481013" rtl="0" eaLnBrk="0" fontAlgn="base" hangingPunct="0">
              <a:spcBef>
                <a:spcPct val="0"/>
              </a:spcBef>
              <a:spcAft>
                <a:spcPct val="0"/>
              </a:spcAft>
              <a:defRPr sz="4600">
                <a:solidFill>
                  <a:schemeClr val="tx1"/>
                </a:solidFill>
                <a:latin typeface="Calibri" charset="0"/>
                <a:ea typeface="MS PGothic" panose="020B0600070205080204" pitchFamily="34" charset="-128"/>
                <a:cs typeface="ＭＳ Ｐゴシック" charset="0"/>
              </a:defRPr>
            </a:lvl3pPr>
            <a:lvl4pPr algn="ctr" defTabSz="481013" rtl="0" eaLnBrk="0" fontAlgn="base" hangingPunct="0">
              <a:spcBef>
                <a:spcPct val="0"/>
              </a:spcBef>
              <a:spcAft>
                <a:spcPct val="0"/>
              </a:spcAft>
              <a:defRPr sz="4600">
                <a:solidFill>
                  <a:schemeClr val="tx1"/>
                </a:solidFill>
                <a:latin typeface="Calibri" charset="0"/>
                <a:ea typeface="MS PGothic" panose="020B0600070205080204" pitchFamily="34" charset="-128"/>
                <a:cs typeface="ＭＳ Ｐゴシック" charset="0"/>
              </a:defRPr>
            </a:lvl4pPr>
            <a:lvl5pPr algn="ctr" defTabSz="481013" rtl="0" eaLnBrk="0" fontAlgn="base" hangingPunct="0">
              <a:spcBef>
                <a:spcPct val="0"/>
              </a:spcBef>
              <a:spcAft>
                <a:spcPct val="0"/>
              </a:spcAft>
              <a:defRPr sz="4600">
                <a:solidFill>
                  <a:schemeClr val="tx1"/>
                </a:solidFill>
                <a:latin typeface="Calibri" charset="0"/>
                <a:ea typeface="MS PGothic" panose="020B0600070205080204" pitchFamily="34" charset="-128"/>
                <a:cs typeface="ＭＳ Ｐゴシック" charset="0"/>
              </a:defRPr>
            </a:lvl5pPr>
            <a:lvl6pPr marL="457200" algn="ctr" defTabSz="481013" rtl="0" fontAlgn="base">
              <a:spcBef>
                <a:spcPct val="0"/>
              </a:spcBef>
              <a:spcAft>
                <a:spcPct val="0"/>
              </a:spcAft>
              <a:defRPr sz="4600">
                <a:solidFill>
                  <a:schemeClr val="tx1"/>
                </a:solidFill>
                <a:latin typeface="Calibri" charset="0"/>
                <a:ea typeface="ＭＳ Ｐゴシック" charset="0"/>
                <a:cs typeface="ＭＳ Ｐゴシック" charset="0"/>
              </a:defRPr>
            </a:lvl6pPr>
            <a:lvl7pPr marL="914400" algn="ctr" defTabSz="481013" rtl="0" fontAlgn="base">
              <a:spcBef>
                <a:spcPct val="0"/>
              </a:spcBef>
              <a:spcAft>
                <a:spcPct val="0"/>
              </a:spcAft>
              <a:defRPr sz="4600">
                <a:solidFill>
                  <a:schemeClr val="tx1"/>
                </a:solidFill>
                <a:latin typeface="Calibri" charset="0"/>
                <a:ea typeface="ＭＳ Ｐゴシック" charset="0"/>
                <a:cs typeface="ＭＳ Ｐゴシック" charset="0"/>
              </a:defRPr>
            </a:lvl7pPr>
            <a:lvl8pPr marL="1371600" algn="ctr" defTabSz="481013" rtl="0" fontAlgn="base">
              <a:spcBef>
                <a:spcPct val="0"/>
              </a:spcBef>
              <a:spcAft>
                <a:spcPct val="0"/>
              </a:spcAft>
              <a:defRPr sz="4600">
                <a:solidFill>
                  <a:schemeClr val="tx1"/>
                </a:solidFill>
                <a:latin typeface="Calibri" charset="0"/>
                <a:ea typeface="ＭＳ Ｐゴシック" charset="0"/>
                <a:cs typeface="ＭＳ Ｐゴシック" charset="0"/>
              </a:defRPr>
            </a:lvl8pPr>
            <a:lvl9pPr marL="1828800" algn="ctr" defTabSz="481013" rtl="0" fontAlgn="base">
              <a:spcBef>
                <a:spcPct val="0"/>
              </a:spcBef>
              <a:spcAft>
                <a:spcPct val="0"/>
              </a:spcAft>
              <a:defRPr sz="4600">
                <a:solidFill>
                  <a:schemeClr val="tx1"/>
                </a:solidFill>
                <a:latin typeface="Calibri" charset="0"/>
                <a:ea typeface="ＭＳ Ｐゴシック" charset="0"/>
                <a:cs typeface="ＭＳ Ｐゴシック" charset="0"/>
              </a:defRPr>
            </a:lvl9pPr>
          </a:lstStyle>
          <a:p>
            <a:pPr algn="l" eaLnBrk="1" hangingPunct="1"/>
            <a:r>
              <a:rPr lang="en-US" altLang="en-US" sz="2400" b="1" dirty="0">
                <a:solidFill>
                  <a:schemeClr val="bg1"/>
                </a:solidFill>
                <a:latin typeface="Arial Narrow" panose="020B0606020202030204" pitchFamily="34" charset="0"/>
              </a:rPr>
              <a:t>Protecting Technical Innovation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9036000-91E6-DA8E-B27F-76ECFBE21B4C}"/>
              </a:ext>
            </a:extLst>
          </p:cNvPr>
          <p:cNvSpPr>
            <a:spLocks noChangeAspect="1"/>
          </p:cNvSpPr>
          <p:nvPr/>
        </p:nvSpPr>
        <p:spPr>
          <a:xfrm>
            <a:off x="3949701" y="1352550"/>
            <a:ext cx="5414962" cy="5414963"/>
          </a:xfrm>
          <a:prstGeom prst="ellipse">
            <a:avLst/>
          </a:prstGeom>
          <a:solidFill>
            <a:srgbClr val="D53E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2" name="Oval 1">
            <a:extLst>
              <a:ext uri="{FF2B5EF4-FFF2-40B4-BE49-F238E27FC236}">
                <a16:creationId xmlns:a16="http://schemas.microsoft.com/office/drawing/2014/main" id="{EDD093F4-5F95-F91A-5D5C-1B7492A05884}"/>
              </a:ext>
            </a:extLst>
          </p:cNvPr>
          <p:cNvSpPr>
            <a:spLocks/>
          </p:cNvSpPr>
          <p:nvPr/>
        </p:nvSpPr>
        <p:spPr>
          <a:xfrm>
            <a:off x="4957763" y="1525588"/>
            <a:ext cx="3382962" cy="3340100"/>
          </a:xfrm>
          <a:prstGeom prst="ellipse">
            <a:avLst/>
          </a:prstGeom>
          <a:solidFill>
            <a:srgbClr val="98A3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5124" name="Title 1">
            <a:extLst>
              <a:ext uri="{FF2B5EF4-FFF2-40B4-BE49-F238E27FC236}">
                <a16:creationId xmlns:a16="http://schemas.microsoft.com/office/drawing/2014/main" id="{5DD9721F-ACAE-BD5D-3B63-5231FA8A442C}"/>
              </a:ext>
            </a:extLst>
          </p:cNvPr>
          <p:cNvSpPr>
            <a:spLocks noGrp="1"/>
          </p:cNvSpPr>
          <p:nvPr>
            <p:ph type="title"/>
          </p:nvPr>
        </p:nvSpPr>
        <p:spPr>
          <a:xfrm>
            <a:off x="720725" y="584200"/>
            <a:ext cx="9075738" cy="554038"/>
          </a:xfrm>
        </p:spPr>
        <p:txBody>
          <a:bodyPr lIns="0" tIns="0" rIns="0" bIns="0" anchor="t">
            <a:spAutoFit/>
          </a:bodyPr>
          <a:lstStyle/>
          <a:p>
            <a:pPr algn="l" eaLnBrk="1" hangingPunct="1"/>
            <a:r>
              <a:rPr lang="en-US" altLang="en-US" sz="3600" b="1" dirty="0">
                <a:solidFill>
                  <a:schemeClr val="bg1"/>
                </a:solidFill>
                <a:latin typeface="Arial Narrow" panose="020B0606020202030204" pitchFamily="34" charset="0"/>
              </a:rPr>
              <a:t>The skills you need</a:t>
            </a:r>
          </a:p>
        </p:txBody>
      </p:sp>
      <p:sp>
        <p:nvSpPr>
          <p:cNvPr id="5125" name="Content Placeholder 2">
            <a:extLst>
              <a:ext uri="{FF2B5EF4-FFF2-40B4-BE49-F238E27FC236}">
                <a16:creationId xmlns:a16="http://schemas.microsoft.com/office/drawing/2014/main" id="{F6FBAF29-BF07-065E-A7C7-0066869B7DF1}"/>
              </a:ext>
            </a:extLst>
          </p:cNvPr>
          <p:cNvSpPr>
            <a:spLocks noGrp="1"/>
          </p:cNvSpPr>
          <p:nvPr>
            <p:ph idx="1"/>
          </p:nvPr>
        </p:nvSpPr>
        <p:spPr>
          <a:xfrm>
            <a:off x="720725" y="1800225"/>
            <a:ext cx="3386138" cy="2462213"/>
          </a:xfrm>
        </p:spPr>
        <p:txBody>
          <a:bodyPr lIns="0" tIns="0" rIns="0" bIns="0">
            <a:spAutoFit/>
          </a:bodyPr>
          <a:lstStyle/>
          <a:p>
            <a:pPr marL="0" indent="0" eaLnBrk="1" hangingPunct="1">
              <a:buFont typeface="Arial" panose="020B0604020202020204" pitchFamily="34" charset="0"/>
              <a:buNone/>
            </a:pPr>
            <a:r>
              <a:rPr lang="en-GB" altLang="en-US" sz="3200" b="1" dirty="0">
                <a:solidFill>
                  <a:srgbClr val="372924"/>
                </a:solidFill>
                <a:latin typeface="Arial Narrow" panose="020B0606020202030204" pitchFamily="34" charset="0"/>
              </a:rPr>
              <a:t>Patent attorney profession needs people with </a:t>
            </a:r>
            <a:br>
              <a:rPr lang="en-GB" altLang="en-US" sz="3200" b="1" dirty="0">
                <a:solidFill>
                  <a:srgbClr val="372924"/>
                </a:solidFill>
                <a:latin typeface="Arial Narrow" panose="020B0606020202030204" pitchFamily="34" charset="0"/>
              </a:rPr>
            </a:br>
            <a:r>
              <a:rPr lang="en-GB" altLang="en-US" sz="3200" b="1" dirty="0">
                <a:solidFill>
                  <a:srgbClr val="372924"/>
                </a:solidFill>
                <a:latin typeface="Arial Narrow" panose="020B0606020202030204" pitchFamily="34" charset="0"/>
              </a:rPr>
              <a:t>these skills and interests:</a:t>
            </a:r>
            <a:endParaRPr lang="en-US" altLang="en-US" sz="3200" b="1" dirty="0">
              <a:solidFill>
                <a:srgbClr val="372924"/>
              </a:solidFill>
              <a:latin typeface="Arial Narrow" panose="020B0606020202030204" pitchFamily="34" charset="0"/>
            </a:endParaRPr>
          </a:p>
        </p:txBody>
      </p:sp>
      <p:sp>
        <p:nvSpPr>
          <p:cNvPr id="11" name="Rounded Rectangle 10">
            <a:extLst>
              <a:ext uri="{FF2B5EF4-FFF2-40B4-BE49-F238E27FC236}">
                <a16:creationId xmlns:a16="http://schemas.microsoft.com/office/drawing/2014/main" id="{5C8A2056-8621-88F1-EF7F-79A67199F928}"/>
              </a:ext>
            </a:extLst>
          </p:cNvPr>
          <p:cNvSpPr/>
          <p:nvPr/>
        </p:nvSpPr>
        <p:spPr>
          <a:xfrm>
            <a:off x="6520657" y="1505136"/>
            <a:ext cx="3355975" cy="725487"/>
          </a:xfrm>
          <a:prstGeom prst="roundRect">
            <a:avLst>
              <a:gd name="adj" fmla="val 50000"/>
            </a:avLst>
          </a:prstGeom>
          <a:solidFill>
            <a:srgbClr val="98A3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127" name="Text Placeholder 2">
            <a:extLst>
              <a:ext uri="{FF2B5EF4-FFF2-40B4-BE49-F238E27FC236}">
                <a16:creationId xmlns:a16="http://schemas.microsoft.com/office/drawing/2014/main" id="{7AE83714-C110-B497-AC84-50EEF734AC95}"/>
              </a:ext>
            </a:extLst>
          </p:cNvPr>
          <p:cNvSpPr txBox="1">
            <a:spLocks/>
          </p:cNvSpPr>
          <p:nvPr/>
        </p:nvSpPr>
        <p:spPr bwMode="auto">
          <a:xfrm>
            <a:off x="6623534" y="1505136"/>
            <a:ext cx="3486149"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59" tIns="48129" rIns="96259" bIns="48129" anchor="ctr"/>
          <a:lstStyle>
            <a:lvl1pPr>
              <a:spcBef>
                <a:spcPct val="20000"/>
              </a:spcBef>
              <a:buFont typeface="Arial" panose="020B0604020202020204" pitchFamily="34" charset="0"/>
              <a:buChar char="•"/>
              <a:defRPr sz="34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5pPr>
            <a:lvl6pPr marL="25146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6pPr>
            <a:lvl7pPr marL="29718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7pPr>
            <a:lvl8pPr marL="34290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8pPr>
            <a:lvl9pPr marL="38862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GB" altLang="en-US" sz="2800" b="1" dirty="0">
                <a:solidFill>
                  <a:schemeClr val="bg1"/>
                </a:solidFill>
                <a:latin typeface="Arial Narrow" panose="020B0606020202030204" pitchFamily="34" charset="0"/>
              </a:rPr>
              <a:t>General &amp; Legal Skills</a:t>
            </a:r>
            <a:endParaRPr lang="en-US" altLang="en-US" sz="2800" b="1" dirty="0">
              <a:solidFill>
                <a:schemeClr val="bg1"/>
              </a:solidFill>
              <a:latin typeface="Arial Narrow" panose="020B0606020202030204" pitchFamily="34" charset="0"/>
            </a:endParaRPr>
          </a:p>
        </p:txBody>
      </p:sp>
      <p:grpSp>
        <p:nvGrpSpPr>
          <p:cNvPr id="5128" name="Group 6">
            <a:extLst>
              <a:ext uri="{FF2B5EF4-FFF2-40B4-BE49-F238E27FC236}">
                <a16:creationId xmlns:a16="http://schemas.microsoft.com/office/drawing/2014/main" id="{B4A31949-3EC6-690E-7D2A-D15AD43CABDA}"/>
              </a:ext>
            </a:extLst>
          </p:cNvPr>
          <p:cNvGrpSpPr>
            <a:grpSpLocks/>
          </p:cNvGrpSpPr>
          <p:nvPr/>
        </p:nvGrpSpPr>
        <p:grpSpPr bwMode="auto">
          <a:xfrm>
            <a:off x="1662113" y="4778375"/>
            <a:ext cx="3146425" cy="636588"/>
            <a:chOff x="6591626" y="1121514"/>
            <a:chExt cx="3146425" cy="636698"/>
          </a:xfrm>
        </p:grpSpPr>
        <p:sp>
          <p:nvSpPr>
            <p:cNvPr id="12" name="Rounded Rectangle 11">
              <a:extLst>
                <a:ext uri="{FF2B5EF4-FFF2-40B4-BE49-F238E27FC236}">
                  <a16:creationId xmlns:a16="http://schemas.microsoft.com/office/drawing/2014/main" id="{D15FA885-A83C-411B-9845-3F740FC30733}"/>
                </a:ext>
              </a:extLst>
            </p:cNvPr>
            <p:cNvSpPr/>
            <p:nvPr/>
          </p:nvSpPr>
          <p:spPr bwMode="auto">
            <a:xfrm>
              <a:off x="6591626" y="1121514"/>
              <a:ext cx="3146425" cy="636698"/>
            </a:xfrm>
            <a:prstGeom prst="roundRect">
              <a:avLst>
                <a:gd name="adj" fmla="val 50000"/>
              </a:avLst>
            </a:prstGeom>
            <a:solidFill>
              <a:srgbClr val="D53E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132" name="Text Placeholder 4">
              <a:extLst>
                <a:ext uri="{FF2B5EF4-FFF2-40B4-BE49-F238E27FC236}">
                  <a16:creationId xmlns:a16="http://schemas.microsoft.com/office/drawing/2014/main" id="{A118742D-75F4-EC6C-1E74-5C680D69E9F0}"/>
                </a:ext>
              </a:extLst>
            </p:cNvPr>
            <p:cNvSpPr txBox="1">
              <a:spLocks/>
            </p:cNvSpPr>
            <p:nvPr/>
          </p:nvSpPr>
          <p:spPr bwMode="auto">
            <a:xfrm>
              <a:off x="6751874" y="1138238"/>
              <a:ext cx="2548628" cy="61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5pPr>
              <a:lvl6pPr marL="25146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6pPr>
              <a:lvl7pPr marL="29718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7pPr>
              <a:lvl8pPr marL="34290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8pPr>
              <a:lvl9pPr marL="38862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GB" altLang="en-US" sz="3200" b="1" dirty="0">
                  <a:solidFill>
                    <a:srgbClr val="FFFFFF"/>
                  </a:solidFill>
                  <a:latin typeface="Arial Narrow" panose="020B0606020202030204" pitchFamily="34" charset="0"/>
                </a:rPr>
                <a:t>Science Skills</a:t>
              </a:r>
              <a:endParaRPr lang="en-US" altLang="en-US" sz="3200" b="1" dirty="0">
                <a:solidFill>
                  <a:srgbClr val="FFFFFF"/>
                </a:solidFill>
                <a:latin typeface="Arial Narrow" panose="020B0606020202030204" pitchFamily="34" charset="0"/>
              </a:endParaRPr>
            </a:p>
          </p:txBody>
        </p:sp>
      </p:grpSp>
      <p:sp>
        <p:nvSpPr>
          <p:cNvPr id="6" name="Content Placeholder 3">
            <a:extLst>
              <a:ext uri="{FF2B5EF4-FFF2-40B4-BE49-F238E27FC236}">
                <a16:creationId xmlns:a16="http://schemas.microsoft.com/office/drawing/2014/main" id="{CA1D87C8-0F9C-EAFB-E39D-B1D5BB0E862A}"/>
              </a:ext>
            </a:extLst>
          </p:cNvPr>
          <p:cNvSpPr txBox="1">
            <a:spLocks/>
          </p:cNvSpPr>
          <p:nvPr/>
        </p:nvSpPr>
        <p:spPr>
          <a:xfrm>
            <a:off x="5037518" y="2074069"/>
            <a:ext cx="3303207" cy="2597150"/>
          </a:xfrm>
          <a:prstGeom prst="rect">
            <a:avLst/>
          </a:prstGeom>
        </p:spPr>
        <p:txBody>
          <a:bodyPr anchor="ctr"/>
          <a:lstStyle>
            <a:lvl1pPr marL="360363" indent="-360363" algn="l" defTabSz="481013"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ＭＳ Ｐゴシック" charset="0"/>
              </a:defRPr>
            </a:lvl1pPr>
            <a:lvl2pPr marL="781050" indent="-300038" algn="l" defTabSz="481013" rtl="0" eaLnBrk="0" fontAlgn="base" hangingPunct="0">
              <a:spcBef>
                <a:spcPct val="20000"/>
              </a:spcBef>
              <a:spcAft>
                <a:spcPct val="0"/>
              </a:spcAft>
              <a:buFont typeface="Arial" charset="0"/>
              <a:buChar char="–"/>
              <a:defRPr sz="2900" kern="1200">
                <a:solidFill>
                  <a:schemeClr val="tx1"/>
                </a:solidFill>
                <a:latin typeface="+mn-lt"/>
                <a:ea typeface="ＭＳ Ｐゴシック" charset="0"/>
                <a:cs typeface="+mn-cs"/>
              </a:defRPr>
            </a:lvl2pPr>
            <a:lvl3pPr marL="1201738" indent="-239713" algn="l" defTabSz="481013" rtl="0" eaLnBrk="0" fontAlgn="base" hangingPunct="0">
              <a:spcBef>
                <a:spcPct val="20000"/>
              </a:spcBef>
              <a:spcAft>
                <a:spcPct val="0"/>
              </a:spcAft>
              <a:buFont typeface="Arial" charset="0"/>
              <a:buChar char="•"/>
              <a:defRPr sz="2500" kern="1200">
                <a:solidFill>
                  <a:schemeClr val="tx1"/>
                </a:solidFill>
                <a:latin typeface="+mn-lt"/>
                <a:ea typeface="ＭＳ Ｐゴシック" charset="0"/>
                <a:cs typeface="+mn-cs"/>
              </a:defRPr>
            </a:lvl3pPr>
            <a:lvl4pPr marL="1684338" indent="-239713" algn="l" defTabSz="481013"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4pPr>
            <a:lvl5pPr marL="2165350" indent="-239713" algn="l" defTabSz="481013"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5pPr>
            <a:lvl6pPr marL="2647119" indent="-240647" algn="l" defTabSz="481294" rtl="0" eaLnBrk="1" latinLnBrk="0" hangingPunct="1">
              <a:spcBef>
                <a:spcPct val="20000"/>
              </a:spcBef>
              <a:buFont typeface="Arial"/>
              <a:buChar char="•"/>
              <a:defRPr sz="2100" kern="1200">
                <a:solidFill>
                  <a:schemeClr val="tx1"/>
                </a:solidFill>
                <a:latin typeface="+mn-lt"/>
                <a:ea typeface="+mn-ea"/>
                <a:cs typeface="+mn-cs"/>
              </a:defRPr>
            </a:lvl6pPr>
            <a:lvl7pPr marL="3128414" indent="-240647" algn="l" defTabSz="481294" rtl="0" eaLnBrk="1" latinLnBrk="0" hangingPunct="1">
              <a:spcBef>
                <a:spcPct val="20000"/>
              </a:spcBef>
              <a:buFont typeface="Arial"/>
              <a:buChar char="•"/>
              <a:defRPr sz="2100" kern="1200">
                <a:solidFill>
                  <a:schemeClr val="tx1"/>
                </a:solidFill>
                <a:latin typeface="+mn-lt"/>
                <a:ea typeface="+mn-ea"/>
                <a:cs typeface="+mn-cs"/>
              </a:defRPr>
            </a:lvl7pPr>
            <a:lvl8pPr marL="3609708" indent="-240647" algn="l" defTabSz="481294" rtl="0" eaLnBrk="1" latinLnBrk="0" hangingPunct="1">
              <a:spcBef>
                <a:spcPct val="20000"/>
              </a:spcBef>
              <a:buFont typeface="Arial"/>
              <a:buChar char="•"/>
              <a:defRPr sz="2100" kern="1200">
                <a:solidFill>
                  <a:schemeClr val="tx1"/>
                </a:solidFill>
                <a:latin typeface="+mn-lt"/>
                <a:ea typeface="+mn-ea"/>
                <a:cs typeface="+mn-cs"/>
              </a:defRPr>
            </a:lvl8pPr>
            <a:lvl9pPr marL="4091003" indent="-240647" algn="l" defTabSz="481294" rtl="0" eaLnBrk="1" latinLnBrk="0" hangingPunct="1">
              <a:spcBef>
                <a:spcPct val="20000"/>
              </a:spcBef>
              <a:buFont typeface="Arial"/>
              <a:buChar char="•"/>
              <a:defRPr sz="2100" kern="1200">
                <a:solidFill>
                  <a:schemeClr val="tx1"/>
                </a:solidFill>
                <a:latin typeface="+mn-lt"/>
                <a:ea typeface="+mn-ea"/>
                <a:cs typeface="+mn-cs"/>
              </a:defRPr>
            </a:lvl9pPr>
          </a:lstStyle>
          <a:p>
            <a:pPr marL="0" indent="0" algn="ctr" defTabSz="481294" fontAlgn="auto">
              <a:spcBef>
                <a:spcPts val="1200"/>
              </a:spcBef>
              <a:spcAft>
                <a:spcPts val="0"/>
              </a:spcAft>
              <a:buClr>
                <a:schemeClr val="accent3"/>
              </a:buClr>
              <a:buSzPct val="120000"/>
              <a:buNone/>
              <a:defRPr/>
            </a:pPr>
            <a:r>
              <a:rPr lang="en-GB" sz="2200" b="1" dirty="0">
                <a:solidFill>
                  <a:srgbClr val="372924"/>
                </a:solidFill>
                <a:latin typeface="Arial Narrow"/>
              </a:rPr>
              <a:t>Creativity</a:t>
            </a:r>
          </a:p>
          <a:p>
            <a:pPr marL="0" indent="0" algn="ctr" defTabSz="481294" fontAlgn="auto">
              <a:spcBef>
                <a:spcPts val="1200"/>
              </a:spcBef>
              <a:spcAft>
                <a:spcPts val="0"/>
              </a:spcAft>
              <a:buClr>
                <a:schemeClr val="accent3"/>
              </a:buClr>
              <a:buSzPct val="120000"/>
              <a:buNone/>
              <a:defRPr/>
            </a:pPr>
            <a:r>
              <a:rPr lang="en-GB" sz="2200" b="1" dirty="0">
                <a:solidFill>
                  <a:srgbClr val="372924"/>
                </a:solidFill>
                <a:latin typeface="Arial Narrow"/>
              </a:rPr>
              <a:t>Good communication </a:t>
            </a:r>
          </a:p>
          <a:p>
            <a:pPr marL="0" indent="0" algn="ctr" defTabSz="481294" fontAlgn="auto">
              <a:spcBef>
                <a:spcPts val="1200"/>
              </a:spcBef>
              <a:spcAft>
                <a:spcPts val="0"/>
              </a:spcAft>
              <a:buClr>
                <a:schemeClr val="accent3"/>
              </a:buClr>
              <a:buSzPct val="120000"/>
              <a:buNone/>
              <a:defRPr/>
            </a:pPr>
            <a:r>
              <a:rPr lang="en-GB" sz="2200" b="1" dirty="0">
                <a:solidFill>
                  <a:srgbClr val="372924"/>
                </a:solidFill>
                <a:latin typeface="Arial Narrow"/>
              </a:rPr>
              <a:t>Excellent written skills</a:t>
            </a:r>
          </a:p>
          <a:p>
            <a:pPr marL="0" indent="0" algn="ctr" defTabSz="481294" fontAlgn="auto">
              <a:spcBef>
                <a:spcPts val="1200"/>
              </a:spcBef>
              <a:spcAft>
                <a:spcPts val="0"/>
              </a:spcAft>
              <a:buClr>
                <a:schemeClr val="accent3"/>
              </a:buClr>
              <a:buSzPct val="120000"/>
              <a:buNone/>
              <a:defRPr/>
            </a:pPr>
            <a:r>
              <a:rPr lang="en-GB" sz="2200" b="1" dirty="0">
                <a:solidFill>
                  <a:srgbClr val="372924"/>
                </a:solidFill>
                <a:latin typeface="Arial Narrow"/>
              </a:rPr>
              <a:t> Qualifications in Patent Law</a:t>
            </a:r>
          </a:p>
          <a:p>
            <a:pPr marL="0" indent="0" algn="ctr" defTabSz="481294" fontAlgn="auto">
              <a:spcBef>
                <a:spcPts val="1200"/>
              </a:spcBef>
              <a:spcAft>
                <a:spcPts val="0"/>
              </a:spcAft>
              <a:buClr>
                <a:schemeClr val="accent3"/>
              </a:buClr>
              <a:buSzPct val="120000"/>
              <a:buNone/>
              <a:defRPr/>
            </a:pPr>
            <a:r>
              <a:rPr lang="en-GB" sz="2200" b="1" dirty="0">
                <a:solidFill>
                  <a:srgbClr val="372924"/>
                </a:solidFill>
                <a:latin typeface="Arial Narrow"/>
              </a:rPr>
              <a:t>Attention to Detail</a:t>
            </a:r>
          </a:p>
          <a:p>
            <a:pPr marL="0" indent="0" algn="ctr" defTabSz="481294" fontAlgn="auto">
              <a:spcBef>
                <a:spcPts val="1200"/>
              </a:spcBef>
              <a:spcAft>
                <a:spcPts val="0"/>
              </a:spcAft>
              <a:buClr>
                <a:schemeClr val="accent3"/>
              </a:buClr>
              <a:buSzPct val="120000"/>
              <a:buNone/>
              <a:defRPr/>
            </a:pPr>
            <a:r>
              <a:rPr lang="en-GB" sz="2200" b="1" dirty="0">
                <a:solidFill>
                  <a:srgbClr val="372924"/>
                </a:solidFill>
                <a:latin typeface="Arial Narrow"/>
              </a:rPr>
              <a:t>Organisation</a:t>
            </a:r>
          </a:p>
        </p:txBody>
      </p:sp>
      <p:sp>
        <p:nvSpPr>
          <p:cNvPr id="5130" name="Content Placeholder 5">
            <a:extLst>
              <a:ext uri="{FF2B5EF4-FFF2-40B4-BE49-F238E27FC236}">
                <a16:creationId xmlns:a16="http://schemas.microsoft.com/office/drawing/2014/main" id="{AF436BBA-C0D2-0F1A-2B19-8D5538D47E21}"/>
              </a:ext>
            </a:extLst>
          </p:cNvPr>
          <p:cNvSpPr txBox="1">
            <a:spLocks noChangeArrowheads="1"/>
          </p:cNvSpPr>
          <p:nvPr/>
        </p:nvSpPr>
        <p:spPr bwMode="auto">
          <a:xfrm>
            <a:off x="4106863" y="4778375"/>
            <a:ext cx="508568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4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5pPr>
            <a:lvl6pPr marL="25146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6pPr>
            <a:lvl7pPr marL="29718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7pPr>
            <a:lvl8pPr marL="34290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8pPr>
            <a:lvl9pPr marL="3886200" indent="-228600" defTabSz="48101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9pPr>
          </a:lstStyle>
          <a:p>
            <a:pPr algn="ctr">
              <a:spcBef>
                <a:spcPts val="1200"/>
              </a:spcBef>
              <a:buClr>
                <a:srgbClr val="9BBB59"/>
              </a:buClr>
              <a:buSzPct val="120000"/>
              <a:buFont typeface="Arial" panose="020B0604020202020204" pitchFamily="34" charset="0"/>
              <a:buNone/>
            </a:pPr>
            <a:r>
              <a:rPr lang="en-GB" altLang="en-US" sz="2200" b="1" dirty="0">
                <a:solidFill>
                  <a:schemeClr val="bg1"/>
                </a:solidFill>
                <a:latin typeface="Arial Narrow" panose="020B0606020202030204" pitchFamily="34" charset="0"/>
              </a:rPr>
              <a:t>Qualifications/experience in STEM subject</a:t>
            </a:r>
            <a:endParaRPr lang="is-IS" altLang="en-US" sz="2200" b="1" dirty="0">
              <a:solidFill>
                <a:schemeClr val="bg1"/>
              </a:solidFill>
              <a:latin typeface="Arial Narrow" panose="020B0606020202030204" pitchFamily="34" charset="0"/>
            </a:endParaRPr>
          </a:p>
          <a:p>
            <a:pPr algn="ctr">
              <a:spcBef>
                <a:spcPts val="1200"/>
              </a:spcBef>
              <a:buClr>
                <a:srgbClr val="9BBB59"/>
              </a:buClr>
              <a:buSzPct val="120000"/>
              <a:buFont typeface="Arial" panose="020B0604020202020204" pitchFamily="34" charset="0"/>
              <a:buNone/>
            </a:pPr>
            <a:r>
              <a:rPr lang="en-GB" altLang="en-US" sz="2200" b="1" dirty="0">
                <a:solidFill>
                  <a:srgbClr val="372924"/>
                </a:solidFill>
                <a:latin typeface="Arial Narrow" panose="020B0606020202030204" pitchFamily="34" charset="0"/>
              </a:rPr>
              <a:t>Love and understanding of science</a:t>
            </a:r>
          </a:p>
          <a:p>
            <a:pPr algn="ctr">
              <a:spcBef>
                <a:spcPts val="1200"/>
              </a:spcBef>
              <a:buClr>
                <a:srgbClr val="9BBB59"/>
              </a:buClr>
              <a:buSzPct val="120000"/>
              <a:buFont typeface="Arial" panose="020B0604020202020204" pitchFamily="34" charset="0"/>
              <a:buNone/>
            </a:pPr>
            <a:r>
              <a:rPr lang="en-GB" altLang="en-US" sz="2200" b="1" dirty="0">
                <a:solidFill>
                  <a:srgbClr val="372924"/>
                </a:solidFill>
                <a:latin typeface="Arial Narrow" panose="020B0606020202030204" pitchFamily="34" charset="0"/>
              </a:rPr>
              <a:t>Analytical skills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0E6F990-4DA0-C7CE-9105-654FD5DBC712}"/>
              </a:ext>
            </a:extLst>
          </p:cNvPr>
          <p:cNvSpPr>
            <a:spLocks noGrp="1"/>
          </p:cNvSpPr>
          <p:nvPr>
            <p:ph type="title"/>
          </p:nvPr>
        </p:nvSpPr>
        <p:spPr>
          <a:xfrm>
            <a:off x="720725" y="609600"/>
            <a:ext cx="9075738" cy="554038"/>
          </a:xfrm>
        </p:spPr>
        <p:txBody>
          <a:bodyPr lIns="0" tIns="0" rIns="0" bIns="0" anchor="t">
            <a:spAutoFit/>
          </a:bodyPr>
          <a:lstStyle/>
          <a:p>
            <a:pPr algn="l" eaLnBrk="1" hangingPunct="1">
              <a:defRPr/>
            </a:pPr>
            <a:r>
              <a:rPr lang="en-US" sz="3600" b="1" kern="700" spc="-20" dirty="0">
                <a:solidFill>
                  <a:schemeClr val="bg1"/>
                </a:solidFill>
                <a:latin typeface="Arial Narrow"/>
                <a:ea typeface="ＭＳ Ｐゴシック" charset="0"/>
                <a:cs typeface="Arial Narrow"/>
              </a:rPr>
              <a:t>Other Careers in Ideas</a:t>
            </a:r>
          </a:p>
        </p:txBody>
      </p:sp>
      <p:pic>
        <p:nvPicPr>
          <p:cNvPr id="9219" name="Picture 1" descr="IPCareers_diagram_v1.jpg">
            <a:extLst>
              <a:ext uri="{FF2B5EF4-FFF2-40B4-BE49-F238E27FC236}">
                <a16:creationId xmlns:a16="http://schemas.microsoft.com/office/drawing/2014/main" id="{6B905C4D-ECCD-B23F-F9C9-63342E31E3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665288"/>
            <a:ext cx="94234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16F6542-F783-A010-62DB-66E0FF0DD864}"/>
              </a:ext>
            </a:extLst>
          </p:cNvPr>
          <p:cNvSpPr/>
          <p:nvPr/>
        </p:nvSpPr>
        <p:spPr>
          <a:xfrm>
            <a:off x="6436426" y="5676405"/>
            <a:ext cx="855023" cy="605642"/>
          </a:xfrm>
          <a:prstGeom prst="rect">
            <a:avLst/>
          </a:prstGeom>
          <a:noFill/>
          <a:ln w="38100">
            <a:solidFill>
              <a:srgbClr val="3729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Flowchart: Off-page Connector 2">
            <a:extLst>
              <a:ext uri="{FF2B5EF4-FFF2-40B4-BE49-F238E27FC236}">
                <a16:creationId xmlns:a16="http://schemas.microsoft.com/office/drawing/2014/main" id="{0E8FADED-43E0-830D-539A-FFE6D295C7BD}"/>
              </a:ext>
            </a:extLst>
          </p:cNvPr>
          <p:cNvSpPr/>
          <p:nvPr/>
        </p:nvSpPr>
        <p:spPr>
          <a:xfrm rot="16200000">
            <a:off x="813463" y="5409209"/>
            <a:ext cx="926276" cy="1151907"/>
          </a:xfrm>
          <a:prstGeom prst="flowChartOffpageConnector">
            <a:avLst/>
          </a:prstGeom>
          <a:noFill/>
          <a:ln w="38100">
            <a:solidFill>
              <a:srgbClr val="3729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de49536e-9021-4e8b-a813-eda5cb0caf1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Custom</PresentationFormat>
  <Paragraphs>32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Comic Sans MS</vt:lpstr>
      <vt:lpstr>Office Theme</vt:lpstr>
      <vt:lpstr>PowerPoint Presentation</vt:lpstr>
      <vt:lpstr>What does a Patent Attorney do?</vt:lpstr>
      <vt:lpstr>The skills you need</vt:lpstr>
      <vt:lpstr>Other Careers in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Stevie Wilkinson</dc:creator>
  <cp:lastModifiedBy>Helen Smith</cp:lastModifiedBy>
  <cp:revision>28</cp:revision>
  <dcterms:created xsi:type="dcterms:W3CDTF">2016-08-22T11:44:57Z</dcterms:created>
  <dcterms:modified xsi:type="dcterms:W3CDTF">2026-06-16T14:04:33Z</dcterms:modified>
</cp:coreProperties>
</file>