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5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DE62-8503-E7DC-E23F-08FCCD10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C8E0-3D90-4487-8994-839BFE3580BF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968E2-369B-8E5E-1E3F-8BCC3DB3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94A-AA67-C774-B142-DE79AAD9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6257-469C-4683-945F-41E1BEA8C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47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7AEFC-D692-6980-39F2-48216241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5B11-40E9-4004-BE1A-22EA57E49523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B16D3-415B-C625-121A-A1FAD6CE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D5F1-D037-EDA5-ABDC-5F432FCB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2A5B-DF56-4FE0-A0FF-DC0DE130F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39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D945A-B66D-67E1-421A-BAEA837E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4E5A-64EF-4A05-9D35-5CBEF6BDAE92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0670D-8ACD-4CDB-6EDB-CDC6D801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A46B-4A87-351E-E776-18B9EB27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7188-7857-474D-B856-E30525B8D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81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AD95E-EB7E-DD3E-E3B7-96898B5E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6F90-0658-41A4-94F9-8BF18B903B16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A92EC-6693-7239-5638-8258C67D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1931-8BF6-0E9A-6041-A187BDD5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4694-7D34-4D92-A7E1-C31C96BC6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89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809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1pPr>
            <a:lvl2pPr marL="43643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2pPr>
            <a:lvl3pPr marL="872876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3pPr>
            <a:lvl4pPr marL="130931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74575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218218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61862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305506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49150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2DF01-8EDA-64F0-79B6-1CB59827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27B0-2515-4E59-B577-42945F0F8658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5E39-2072-2D5E-8B79-228DD703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E78D-E4B0-2715-9C99-62028882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736D-F940-4127-A1FF-E9B514019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56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630"/>
            </a:lvl1pPr>
            <a:lvl2pPr>
              <a:defRPr sz="2267"/>
            </a:lvl2pPr>
            <a:lvl3pPr>
              <a:defRPr sz="1904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630"/>
            </a:lvl1pPr>
            <a:lvl2pPr>
              <a:defRPr sz="2267"/>
            </a:lvl2pPr>
            <a:lvl3pPr>
              <a:defRPr sz="1904"/>
            </a:lvl3pPr>
            <a:lvl4pPr>
              <a:defRPr sz="1723"/>
            </a:lvl4pPr>
            <a:lvl5pPr>
              <a:defRPr sz="1723"/>
            </a:lvl5pPr>
            <a:lvl6pPr>
              <a:defRPr sz="1723"/>
            </a:lvl6pPr>
            <a:lvl7pPr>
              <a:defRPr sz="1723"/>
            </a:lvl7pPr>
            <a:lvl8pPr>
              <a:defRPr sz="1723"/>
            </a:lvl8pPr>
            <a:lvl9pPr>
              <a:defRPr sz="172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C6D0EF-B466-AF8B-B7A7-9B1D0292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A4C1-EAD3-434D-A153-16631EE781CC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EA9CFA-BE30-1FEE-9596-C47C128F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A3AD8-86B1-3FDA-C381-F8F6A73E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3DD1-7313-4208-B36B-413883495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46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6437" indent="0">
              <a:buNone/>
              <a:defRPr sz="1904" b="1"/>
            </a:lvl2pPr>
            <a:lvl3pPr marL="872876" indent="0">
              <a:buNone/>
              <a:defRPr sz="1723" b="1"/>
            </a:lvl3pPr>
            <a:lvl4pPr marL="1309313" indent="0">
              <a:buNone/>
              <a:defRPr sz="1542" b="1"/>
            </a:lvl4pPr>
            <a:lvl5pPr marL="1745751" indent="0">
              <a:buNone/>
              <a:defRPr sz="1542" b="1"/>
            </a:lvl5pPr>
            <a:lvl6pPr marL="2182189" indent="0">
              <a:buNone/>
              <a:defRPr sz="1542" b="1"/>
            </a:lvl6pPr>
            <a:lvl7pPr marL="2618627" indent="0">
              <a:buNone/>
              <a:defRPr sz="1542" b="1"/>
            </a:lvl7pPr>
            <a:lvl8pPr marL="3055065" indent="0">
              <a:buNone/>
              <a:defRPr sz="1542" b="1"/>
            </a:lvl8pPr>
            <a:lvl9pPr marL="3491503" indent="0">
              <a:buNone/>
              <a:defRPr sz="15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267"/>
            </a:lvl1pPr>
            <a:lvl2pPr>
              <a:defRPr sz="1904"/>
            </a:lvl2pPr>
            <a:lvl3pPr>
              <a:defRPr sz="1723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6437" indent="0">
              <a:buNone/>
              <a:defRPr sz="1904" b="1"/>
            </a:lvl2pPr>
            <a:lvl3pPr marL="872876" indent="0">
              <a:buNone/>
              <a:defRPr sz="1723" b="1"/>
            </a:lvl3pPr>
            <a:lvl4pPr marL="1309313" indent="0">
              <a:buNone/>
              <a:defRPr sz="1542" b="1"/>
            </a:lvl4pPr>
            <a:lvl5pPr marL="1745751" indent="0">
              <a:buNone/>
              <a:defRPr sz="1542" b="1"/>
            </a:lvl5pPr>
            <a:lvl6pPr marL="2182189" indent="0">
              <a:buNone/>
              <a:defRPr sz="1542" b="1"/>
            </a:lvl6pPr>
            <a:lvl7pPr marL="2618627" indent="0">
              <a:buNone/>
              <a:defRPr sz="1542" b="1"/>
            </a:lvl7pPr>
            <a:lvl8pPr marL="3055065" indent="0">
              <a:buNone/>
              <a:defRPr sz="1542" b="1"/>
            </a:lvl8pPr>
            <a:lvl9pPr marL="3491503" indent="0">
              <a:buNone/>
              <a:defRPr sz="15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2267"/>
            </a:lvl1pPr>
            <a:lvl2pPr>
              <a:defRPr sz="1904"/>
            </a:lvl2pPr>
            <a:lvl3pPr>
              <a:defRPr sz="1723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86474A-2E28-144A-9816-D8CC0628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8A90-CB3A-440C-9E1E-5826B2EBADC4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646B18-326C-9868-87D0-F91D39C0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9F9223-118B-5563-8DC4-5E5FAEBF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994B-A8FB-45D2-94ED-507F9419A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0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009B3E-BAA3-93B9-A90D-A0F851C5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4CA3-B7CF-4E38-827D-738FB80BCD42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CABD99-217D-5985-89A3-CB229AA1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BD2460-80AD-A5F7-4122-96094E39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F325-1095-4FB6-B16C-F32095002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0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9F95EF-E572-049B-6B10-7D0FE1FD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ABEF-B6D4-4F11-91FC-4845F3CF29F1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09824E-3FCA-8ED1-2A45-3EF19BA7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DB4D2-7BCC-EF7D-920D-4CB65099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254E-8DF2-4240-BC3B-DB42A7734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68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04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083"/>
            </a:lvl1pPr>
            <a:lvl2pPr>
              <a:defRPr sz="2630"/>
            </a:lvl2pPr>
            <a:lvl3pPr>
              <a:defRPr sz="2267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360"/>
            </a:lvl1pPr>
            <a:lvl2pPr marL="436437" indent="0">
              <a:buNone/>
              <a:defRPr sz="1179"/>
            </a:lvl2pPr>
            <a:lvl3pPr marL="872876" indent="0">
              <a:buNone/>
              <a:defRPr sz="997"/>
            </a:lvl3pPr>
            <a:lvl4pPr marL="1309313" indent="0">
              <a:buNone/>
              <a:defRPr sz="816"/>
            </a:lvl4pPr>
            <a:lvl5pPr marL="1745751" indent="0">
              <a:buNone/>
              <a:defRPr sz="816"/>
            </a:lvl5pPr>
            <a:lvl6pPr marL="2182189" indent="0">
              <a:buNone/>
              <a:defRPr sz="816"/>
            </a:lvl6pPr>
            <a:lvl7pPr marL="2618627" indent="0">
              <a:buNone/>
              <a:defRPr sz="816"/>
            </a:lvl7pPr>
            <a:lvl8pPr marL="3055065" indent="0">
              <a:buNone/>
              <a:defRPr sz="816"/>
            </a:lvl8pPr>
            <a:lvl9pPr marL="3491503" indent="0">
              <a:buNone/>
              <a:defRPr sz="81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D8DC8D-4946-2D38-D01C-B5506C9D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A2A5-AA0E-4E02-8C50-75A7E53D4F79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0FEBB9-37E2-8299-869F-AC0A331D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6040EC-7C45-D4D1-D5EC-C685CCA6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5547-B1A4-4097-AF36-638F5E9B5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8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4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3"/>
            </a:lvl1pPr>
            <a:lvl2pPr marL="436437" indent="0">
              <a:buNone/>
              <a:defRPr sz="2630"/>
            </a:lvl2pPr>
            <a:lvl3pPr marL="872876" indent="0">
              <a:buNone/>
              <a:defRPr sz="2267"/>
            </a:lvl3pPr>
            <a:lvl4pPr marL="1309313" indent="0">
              <a:buNone/>
              <a:defRPr sz="1904"/>
            </a:lvl4pPr>
            <a:lvl5pPr marL="1745751" indent="0">
              <a:buNone/>
              <a:defRPr sz="1904"/>
            </a:lvl5pPr>
            <a:lvl6pPr marL="2182189" indent="0">
              <a:buNone/>
              <a:defRPr sz="1904"/>
            </a:lvl6pPr>
            <a:lvl7pPr marL="2618627" indent="0">
              <a:buNone/>
              <a:defRPr sz="1904"/>
            </a:lvl7pPr>
            <a:lvl8pPr marL="3055065" indent="0">
              <a:buNone/>
              <a:defRPr sz="1904"/>
            </a:lvl8pPr>
            <a:lvl9pPr marL="3491503" indent="0">
              <a:buNone/>
              <a:defRPr sz="190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60"/>
            </a:lvl1pPr>
            <a:lvl2pPr marL="436437" indent="0">
              <a:buNone/>
              <a:defRPr sz="1179"/>
            </a:lvl2pPr>
            <a:lvl3pPr marL="872876" indent="0">
              <a:buNone/>
              <a:defRPr sz="997"/>
            </a:lvl3pPr>
            <a:lvl4pPr marL="1309313" indent="0">
              <a:buNone/>
              <a:defRPr sz="816"/>
            </a:lvl4pPr>
            <a:lvl5pPr marL="1745751" indent="0">
              <a:buNone/>
              <a:defRPr sz="816"/>
            </a:lvl5pPr>
            <a:lvl6pPr marL="2182189" indent="0">
              <a:buNone/>
              <a:defRPr sz="816"/>
            </a:lvl6pPr>
            <a:lvl7pPr marL="2618627" indent="0">
              <a:buNone/>
              <a:defRPr sz="816"/>
            </a:lvl7pPr>
            <a:lvl8pPr marL="3055065" indent="0">
              <a:buNone/>
              <a:defRPr sz="816"/>
            </a:lvl8pPr>
            <a:lvl9pPr marL="3491503" indent="0">
              <a:buNone/>
              <a:defRPr sz="81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8DE5F9-DC5B-0B78-B5FE-92862D82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20A36-B16D-478B-A1AC-D35BA7DE3FE6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62B215-5101-8BC2-6363-F08C67FB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9E36C8-5056-B11C-B1DB-2A2AE420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96F5-C77E-4C9F-A5BE-E052B88A9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93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47F023-1425-C2EA-59F0-146D73BABC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0272" y="274954"/>
            <a:ext cx="1097145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59" tIns="48129" rIns="96259" bIns="48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8D5260-2F54-2296-9A06-84693ECEC3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0272" y="1600776"/>
            <a:ext cx="10971457" cy="45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59" tIns="48129" rIns="96259" bIns="48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17295-5565-E0C7-C662-87D4D6135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272" y="6357038"/>
            <a:ext cx="2844096" cy="364206"/>
          </a:xfrm>
          <a:prstGeom prst="rect">
            <a:avLst/>
          </a:prstGeom>
        </p:spPr>
        <p:txBody>
          <a:bodyPr vert="horz" wrap="square" lIns="96259" tIns="48129" rIns="96259" bIns="4812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79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58CA86-C665-4734-982F-0CC12CBB7950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4A460-CE3B-C298-0D2A-C3BFCCBCC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6352" y="6357038"/>
            <a:ext cx="3859296" cy="364206"/>
          </a:xfrm>
          <a:prstGeom prst="rect">
            <a:avLst/>
          </a:prstGeom>
        </p:spPr>
        <p:txBody>
          <a:bodyPr vert="horz" lIns="96259" tIns="48129" rIns="96259" bIns="48129" rtlCol="0" anchor="ctr"/>
          <a:lstStyle>
            <a:lvl1pPr algn="ctr" defTabSz="436437" eaLnBrk="1" fontAlgn="auto" hangingPunct="1">
              <a:spcBef>
                <a:spcPts val="0"/>
              </a:spcBef>
              <a:spcAft>
                <a:spcPts val="0"/>
              </a:spcAft>
              <a:defRPr sz="117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F2C2E-252B-5A4C-A808-60475F391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33" y="6357038"/>
            <a:ext cx="2844096" cy="364206"/>
          </a:xfrm>
          <a:prstGeom prst="rect">
            <a:avLst/>
          </a:prstGeom>
        </p:spPr>
        <p:txBody>
          <a:bodyPr vert="horz" wrap="square" lIns="96259" tIns="48129" rIns="96259" bIns="4812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79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E698DC-90DD-464C-AE22-285082ACC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17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36183" rtl="0" eaLnBrk="0" fontAlgn="base" hangingPunct="0">
        <a:spcBef>
          <a:spcPct val="0"/>
        </a:spcBef>
        <a:spcAft>
          <a:spcPct val="0"/>
        </a:spcAft>
        <a:defRPr sz="417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36183" rtl="0" eaLnBrk="0" fontAlgn="base" hangingPunct="0">
        <a:spcBef>
          <a:spcPct val="0"/>
        </a:spcBef>
        <a:spcAft>
          <a:spcPct val="0"/>
        </a:spcAft>
        <a:defRPr sz="417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36183" rtl="0" eaLnBrk="0" fontAlgn="base" hangingPunct="0">
        <a:spcBef>
          <a:spcPct val="0"/>
        </a:spcBef>
        <a:spcAft>
          <a:spcPct val="0"/>
        </a:spcAft>
        <a:defRPr sz="417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36183" rtl="0" eaLnBrk="0" fontAlgn="base" hangingPunct="0">
        <a:spcBef>
          <a:spcPct val="0"/>
        </a:spcBef>
        <a:spcAft>
          <a:spcPct val="0"/>
        </a:spcAft>
        <a:defRPr sz="417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36183" rtl="0" eaLnBrk="0" fontAlgn="base" hangingPunct="0">
        <a:spcBef>
          <a:spcPct val="0"/>
        </a:spcBef>
        <a:spcAft>
          <a:spcPct val="0"/>
        </a:spcAft>
        <a:defRPr sz="417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14589" algn="ctr" defTabSz="436183" rtl="0" fontAlgn="base">
        <a:spcBef>
          <a:spcPct val="0"/>
        </a:spcBef>
        <a:spcAft>
          <a:spcPct val="0"/>
        </a:spcAft>
        <a:defRPr sz="417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29178" algn="ctr" defTabSz="436183" rtl="0" fontAlgn="base">
        <a:spcBef>
          <a:spcPct val="0"/>
        </a:spcBef>
        <a:spcAft>
          <a:spcPct val="0"/>
        </a:spcAft>
        <a:defRPr sz="417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243767" algn="ctr" defTabSz="436183" rtl="0" fontAlgn="base">
        <a:spcBef>
          <a:spcPct val="0"/>
        </a:spcBef>
        <a:spcAft>
          <a:spcPct val="0"/>
        </a:spcAft>
        <a:defRPr sz="417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658356" algn="ctr" defTabSz="436183" rtl="0" fontAlgn="base">
        <a:spcBef>
          <a:spcPct val="0"/>
        </a:spcBef>
        <a:spcAft>
          <a:spcPct val="0"/>
        </a:spcAft>
        <a:defRPr sz="417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26777" indent="-326777" algn="l" defTabSz="4361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83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08256" indent="-272074" algn="l" defTabSz="4361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3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9736" indent="-217372" algn="l" defTabSz="4361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27358" indent="-217372" algn="l" defTabSz="4361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963539" indent="-217372" algn="l" defTabSz="43618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4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400408" indent="-218219" algn="l" defTabSz="436437" rtl="0" eaLnBrk="1" latinLnBrk="0" hangingPunct="1">
        <a:spcBef>
          <a:spcPct val="20000"/>
        </a:spcBef>
        <a:buFont typeface="Arial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36846" indent="-218219" algn="l" defTabSz="436437" rtl="0" eaLnBrk="1" latinLnBrk="0" hangingPunct="1">
        <a:spcBef>
          <a:spcPct val="20000"/>
        </a:spcBef>
        <a:buFont typeface="Arial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273283" indent="-218219" algn="l" defTabSz="436437" rtl="0" eaLnBrk="1" latinLnBrk="0" hangingPunct="1">
        <a:spcBef>
          <a:spcPct val="20000"/>
        </a:spcBef>
        <a:buFont typeface="Arial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09722" indent="-218219" algn="l" defTabSz="436437" rtl="0" eaLnBrk="1" latinLnBrk="0" hangingPunct="1">
        <a:spcBef>
          <a:spcPct val="20000"/>
        </a:spcBef>
        <a:buFont typeface="Arial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437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1pPr>
      <a:lvl2pPr marL="436437" algn="l" defTabSz="436437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2pPr>
      <a:lvl3pPr marL="872876" algn="l" defTabSz="436437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3pPr>
      <a:lvl4pPr marL="1309313" algn="l" defTabSz="436437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1745751" algn="l" defTabSz="436437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5pPr>
      <a:lvl6pPr marL="2182189" algn="l" defTabSz="436437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6pPr>
      <a:lvl7pPr marL="2618627" algn="l" defTabSz="436437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7pPr>
      <a:lvl8pPr marL="3055065" algn="l" defTabSz="436437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8pPr>
      <a:lvl9pPr marL="3491503" algn="l" defTabSz="436437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69ACFBE-CC5B-4FC5-D132-899EEB0E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834" y="552786"/>
            <a:ext cx="8229888" cy="50231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defRPr/>
            </a:pPr>
            <a:r>
              <a:rPr lang="en-US" sz="3264" b="1" kern="700" spc="-18" dirty="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rPr>
              <a:t>What are the careers in ideas?</a:t>
            </a:r>
          </a:p>
        </p:txBody>
      </p:sp>
      <p:pic>
        <p:nvPicPr>
          <p:cNvPr id="9219" name="Picture 1" descr="IPCareers_diagram_v1.jpg">
            <a:extLst>
              <a:ext uri="{FF2B5EF4-FFF2-40B4-BE49-F238E27FC236}">
                <a16:creationId xmlns:a16="http://schemas.microsoft.com/office/drawing/2014/main" id="{E5C11937-67F3-671B-1DE8-264C6A019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96" y="1510085"/>
            <a:ext cx="8545149" cy="44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Arial Narrow</vt:lpstr>
      <vt:lpstr>Calibri</vt:lpstr>
      <vt:lpstr>1_Office Theme</vt:lpstr>
      <vt:lpstr>What are the careers in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Brewster</dc:creator>
  <cp:lastModifiedBy>Andrea Brewster</cp:lastModifiedBy>
  <cp:revision>1</cp:revision>
  <dcterms:created xsi:type="dcterms:W3CDTF">2024-10-30T09:07:19Z</dcterms:created>
  <dcterms:modified xsi:type="dcterms:W3CDTF">2024-10-30T09:08:15Z</dcterms:modified>
</cp:coreProperties>
</file>